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8"/>
  </p:notesMasterIdLst>
  <p:handoutMasterIdLst>
    <p:handoutMasterId r:id="rId9"/>
  </p:handoutMasterIdLst>
  <p:sldIdLst>
    <p:sldId id="443" r:id="rId2"/>
    <p:sldId id="483" r:id="rId3"/>
    <p:sldId id="485" r:id="rId4"/>
    <p:sldId id="486" r:id="rId5"/>
    <p:sldId id="484" r:id="rId6"/>
    <p:sldId id="463" r:id="rId7"/>
  </p:sldIdLst>
  <p:sldSz cx="12192000" cy="6858000"/>
  <p:notesSz cx="6858000" cy="9144000"/>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84" userDrawn="1">
          <p15:clr>
            <a:srgbClr val="A4A3A4"/>
          </p15:clr>
        </p15:guide>
        <p15:guide id="4" pos="2112" userDrawn="1">
          <p15:clr>
            <a:srgbClr val="A4A3A4"/>
          </p15:clr>
        </p15:guide>
        <p15:guide id="5" pos="55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3A34"/>
    <a:srgbClr val="62B5E5"/>
    <a:srgbClr val="748E54"/>
    <a:srgbClr val="9EA2A2"/>
    <a:srgbClr val="707372"/>
    <a:srgbClr val="414042"/>
    <a:srgbClr val="EAAA00"/>
    <a:srgbClr val="E87722"/>
    <a:srgbClr val="78BE20"/>
    <a:srgbClr val="509E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29" autoAdjust="0"/>
    <p:restoredTop sz="88655" autoAdjust="0"/>
  </p:normalViewPr>
  <p:slideViewPr>
    <p:cSldViewPr snapToGrid="0" showGuides="1">
      <p:cViewPr varScale="1">
        <p:scale>
          <a:sx n="122" d="100"/>
          <a:sy n="122" d="100"/>
        </p:scale>
        <p:origin x="232" y="424"/>
      </p:cViewPr>
      <p:guideLst>
        <p:guide pos="3840"/>
        <p:guide orient="horz" pos="2184"/>
        <p:guide pos="2112"/>
        <p:guide pos="5568"/>
      </p:guideLst>
    </p:cSldViewPr>
  </p:slideViewPr>
  <p:outlineViewPr>
    <p:cViewPr>
      <p:scale>
        <a:sx n="33" d="100"/>
        <a:sy n="33" d="100"/>
      </p:scale>
      <p:origin x="0" y="-1272"/>
    </p:cViewPr>
  </p:outlineViewPr>
  <p:notesTextViewPr>
    <p:cViewPr>
      <p:scale>
        <a:sx n="3" d="2"/>
        <a:sy n="3" d="2"/>
      </p:scale>
      <p:origin x="0" y="0"/>
    </p:cViewPr>
  </p:notesTextViewPr>
  <p:sorterViewPr>
    <p:cViewPr varScale="1">
      <p:scale>
        <a:sx n="1" d="1"/>
        <a:sy n="1" d="1"/>
      </p:scale>
      <p:origin x="0" y="-12090"/>
    </p:cViewPr>
  </p:sorterViewPr>
  <p:notesViewPr>
    <p:cSldViewPr snapToGrid="0">
      <p:cViewPr varScale="1">
        <p:scale>
          <a:sx n="59" d="100"/>
          <a:sy n="59" d="100"/>
        </p:scale>
        <p:origin x="299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975294-0839-4407-865D-2F43AA41E645}" type="datetimeFigureOut">
              <a:rPr lang="en-US" smtClean="0"/>
              <a:t>4/1/19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0EBAC5-211B-41BA-A48F-E9E65CA0A336}" type="slidenum">
              <a:rPr lang="en-US" smtClean="0"/>
              <a:t>‹#›</a:t>
            </a:fld>
            <a:endParaRPr lang="en-US"/>
          </a:p>
        </p:txBody>
      </p:sp>
    </p:spTree>
    <p:extLst>
      <p:ext uri="{BB962C8B-B14F-4D97-AF65-F5344CB8AC3E}">
        <p14:creationId xmlns:p14="http://schemas.microsoft.com/office/powerpoint/2010/main" val="41975677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3359C3-B46A-4DA0-865C-BD30FBC59CBE}" type="datetimeFigureOut">
              <a:rPr lang="en-US" smtClean="0"/>
              <a:t>4/1/19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FDAED-A153-49AB-B4E7-626D3EE464D8}" type="slidenum">
              <a:rPr lang="en-US" smtClean="0"/>
              <a:t>‹#›</a:t>
            </a:fld>
            <a:endParaRPr lang="en-US"/>
          </a:p>
        </p:txBody>
      </p:sp>
    </p:spTree>
    <p:extLst>
      <p:ext uri="{BB962C8B-B14F-4D97-AF65-F5344CB8AC3E}">
        <p14:creationId xmlns:p14="http://schemas.microsoft.com/office/powerpoint/2010/main" val="5680604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4FDAED-A153-49AB-B4E7-626D3EE464D8}" type="slidenum">
              <a:rPr lang="en-US" smtClean="0"/>
              <a:t>1</a:t>
            </a:fld>
            <a:endParaRPr lang="en-US"/>
          </a:p>
        </p:txBody>
      </p:sp>
    </p:spTree>
    <p:extLst>
      <p:ext uri="{BB962C8B-B14F-4D97-AF65-F5344CB8AC3E}">
        <p14:creationId xmlns:p14="http://schemas.microsoft.com/office/powerpoint/2010/main" val="42449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4FDAED-A153-49AB-B4E7-626D3EE464D8}" type="slidenum">
              <a:rPr lang="en-US" smtClean="0"/>
              <a:t>3</a:t>
            </a:fld>
            <a:endParaRPr lang="en-US"/>
          </a:p>
        </p:txBody>
      </p:sp>
    </p:spTree>
    <p:extLst>
      <p:ext uri="{BB962C8B-B14F-4D97-AF65-F5344CB8AC3E}">
        <p14:creationId xmlns:p14="http://schemas.microsoft.com/office/powerpoint/2010/main" val="2068428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4FDAED-A153-49AB-B4E7-626D3EE464D8}" type="slidenum">
              <a:rPr lang="en-US" smtClean="0"/>
              <a:t>5</a:t>
            </a:fld>
            <a:endParaRPr lang="en-US"/>
          </a:p>
        </p:txBody>
      </p:sp>
    </p:spTree>
    <p:extLst>
      <p:ext uri="{BB962C8B-B14F-4D97-AF65-F5344CB8AC3E}">
        <p14:creationId xmlns:p14="http://schemas.microsoft.com/office/powerpoint/2010/main" val="3840813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4FDAED-A153-49AB-B4E7-626D3EE464D8}" type="slidenum">
              <a:rPr lang="en-US" smtClean="0"/>
              <a:t>6</a:t>
            </a:fld>
            <a:endParaRPr lang="en-US"/>
          </a:p>
        </p:txBody>
      </p:sp>
    </p:spTree>
    <p:extLst>
      <p:ext uri="{BB962C8B-B14F-4D97-AF65-F5344CB8AC3E}">
        <p14:creationId xmlns:p14="http://schemas.microsoft.com/office/powerpoint/2010/main" val="26289259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DS - Option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4CA544-B54F-4A1D-9D1B-5F5419D2DC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18" name="Rectangle 17">
            <a:extLst>
              <a:ext uri="{FF2B5EF4-FFF2-40B4-BE49-F238E27FC236}">
                <a16:creationId xmlns:a16="http://schemas.microsoft.com/office/drawing/2014/main" id="{00ED24C9-4E49-400A-B629-CDB749DA013A}"/>
              </a:ext>
            </a:extLst>
          </p:cNvPr>
          <p:cNvSpPr/>
          <p:nvPr userDrawn="1"/>
        </p:nvSpPr>
        <p:spPr>
          <a:xfrm>
            <a:off x="1" y="1004835"/>
            <a:ext cx="12191999" cy="5853165"/>
          </a:xfrm>
          <a:prstGeom prst="rect">
            <a:avLst/>
          </a:prstGeom>
          <a:gradFill>
            <a:gsLst>
              <a:gs pos="77000">
                <a:schemeClr val="tx1">
                  <a:alpha val="0"/>
                </a:schemeClr>
              </a:gs>
              <a:gs pos="41000">
                <a:schemeClr val="tx1">
                  <a:lumMod val="100000"/>
                  <a:alpha val="25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13">
            <a:extLst>
              <a:ext uri="{FF2B5EF4-FFF2-40B4-BE49-F238E27FC236}">
                <a16:creationId xmlns:a16="http://schemas.microsoft.com/office/drawing/2014/main" id="{3F7BD505-1D96-4DE6-AE79-E840B27A7A16}"/>
              </a:ext>
            </a:extLst>
          </p:cNvPr>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 name="Group 4">
            <a:extLst>
              <a:ext uri="{FF2B5EF4-FFF2-40B4-BE49-F238E27FC236}">
                <a16:creationId xmlns:a16="http://schemas.microsoft.com/office/drawing/2014/main" id="{96CC5DD1-25E6-4797-9047-E266427216D6}"/>
              </a:ext>
            </a:extLst>
          </p:cNvPr>
          <p:cNvGrpSpPr>
            <a:grpSpLocks noChangeAspect="1"/>
          </p:cNvGrpSpPr>
          <p:nvPr userDrawn="1"/>
        </p:nvGrpSpPr>
        <p:grpSpPr bwMode="auto">
          <a:xfrm>
            <a:off x="609601" y="457200"/>
            <a:ext cx="1800563" cy="635000"/>
            <a:chOff x="-4628" y="1477"/>
            <a:chExt cx="8189" cy="2888"/>
          </a:xfrm>
        </p:grpSpPr>
        <p:sp>
          <p:nvSpPr>
            <p:cNvPr id="26" name="Freeform 5">
              <a:extLst>
                <a:ext uri="{FF2B5EF4-FFF2-40B4-BE49-F238E27FC236}">
                  <a16:creationId xmlns:a16="http://schemas.microsoft.com/office/drawing/2014/main" id="{14CC5278-287C-42BA-8B56-D5FEE5007A65}"/>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6">
              <a:extLst>
                <a:ext uri="{FF2B5EF4-FFF2-40B4-BE49-F238E27FC236}">
                  <a16:creationId xmlns:a16="http://schemas.microsoft.com/office/drawing/2014/main" id="{0ADF9627-BD86-4DFF-9749-93837FA1BB10}"/>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6" y="1714499"/>
            <a:ext cx="8070931" cy="2402305"/>
          </a:xfrm>
        </p:spPr>
        <p:txBody>
          <a:bodyPr anchor="b">
            <a:normAutofit/>
          </a:bodyPr>
          <a:lstStyle>
            <a:lvl1pPr algn="l">
              <a:defRPr sz="4000" b="1">
                <a:solidFill>
                  <a:schemeClr val="bg1"/>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spTree>
    <p:extLst>
      <p:ext uri="{BB962C8B-B14F-4D97-AF65-F5344CB8AC3E}">
        <p14:creationId xmlns:p14="http://schemas.microsoft.com/office/powerpoint/2010/main" val="3281611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p>
        </p:txBody>
      </p:sp>
      <p:sp>
        <p:nvSpPr>
          <p:cNvPr id="23" name="Text Placeholder 2"/>
          <p:cNvSpPr>
            <a:spLocks noGrp="1"/>
          </p:cNvSpPr>
          <p:nvPr>
            <p:ph type="body" idx="1"/>
          </p:nvPr>
        </p:nvSpPr>
        <p:spPr>
          <a:xfrm>
            <a:off x="609600" y="1315098"/>
            <a:ext cx="10972800" cy="379598"/>
          </a:xfrm>
          <a:prstGeom prst="rect">
            <a:avLst/>
          </a:prstGeom>
        </p:spPr>
        <p:txBody>
          <a:bodyPr anchor="t" anchorCtr="0">
            <a:normAutofit/>
          </a:bodyPr>
          <a:lstStyle>
            <a:lvl1pPr marL="0" indent="0">
              <a:buNone/>
              <a:defRPr sz="2000" b="1" cap="all" spc="300" baseline="0">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6"/>
          <p:cNvSpPr>
            <a:spLocks noGrp="1"/>
          </p:cNvSpPr>
          <p:nvPr>
            <p:ph sz="quarter" idx="12"/>
          </p:nvPr>
        </p:nvSpPr>
        <p:spPr>
          <a:xfrm>
            <a:off x="619125" y="1767393"/>
            <a:ext cx="10963275" cy="42698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1085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 Bar, Single Line 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p>
        </p:txBody>
      </p:sp>
      <p:cxnSp>
        <p:nvCxnSpPr>
          <p:cNvPr id="7" name="Straight Connector 6"/>
          <p:cNvCxnSpPr/>
          <p:nvPr userDrawn="1"/>
        </p:nvCxnSpPr>
        <p:spPr>
          <a:xfrm>
            <a:off x="3697941" y="457200"/>
            <a:ext cx="0" cy="543697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Content Placeholder 12"/>
          <p:cNvSpPr>
            <a:spLocks noGrp="1"/>
          </p:cNvSpPr>
          <p:nvPr>
            <p:ph sz="quarter" idx="13"/>
          </p:nvPr>
        </p:nvSpPr>
        <p:spPr>
          <a:xfrm>
            <a:off x="4074457" y="463462"/>
            <a:ext cx="7524644" cy="544723"/>
          </a:xfrm>
          <a:prstGeom prst="rect">
            <a:avLst/>
          </a:prstGeom>
        </p:spPr>
        <p:txBody>
          <a:bodyPr anchor="t">
            <a:noAutofit/>
          </a:bodyPr>
          <a:lstStyle>
            <a:lvl1pPr marL="0" indent="0">
              <a:lnSpc>
                <a:spcPct val="90000"/>
              </a:lnSpc>
              <a:buNone/>
              <a:defRPr sz="3200" b="1" cap="all" spc="300" baseline="0">
                <a:solidFill>
                  <a:schemeClr val="tx2">
                    <a:lumMod val="60000"/>
                    <a:lumOff val="40000"/>
                  </a:schemeClr>
                </a:solidFill>
                <a:latin typeface="+mj-lt"/>
              </a:defRPr>
            </a:lvl1pPr>
          </a:lstStyle>
          <a:p>
            <a:pPr lvl="0"/>
            <a:r>
              <a:rPr lang="en-US" dirty="0"/>
              <a:t>Click to edit Master text styles</a:t>
            </a:r>
          </a:p>
        </p:txBody>
      </p:sp>
      <p:sp>
        <p:nvSpPr>
          <p:cNvPr id="17" name="Content Placeholder 13"/>
          <p:cNvSpPr>
            <a:spLocks noGrp="1"/>
          </p:cNvSpPr>
          <p:nvPr>
            <p:ph sz="quarter" idx="14"/>
          </p:nvPr>
        </p:nvSpPr>
        <p:spPr>
          <a:xfrm>
            <a:off x="4067908" y="1408603"/>
            <a:ext cx="7514492" cy="4468323"/>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19124" y="457200"/>
            <a:ext cx="2878819" cy="3926114"/>
          </a:xfrm>
        </p:spPr>
        <p:txBody>
          <a:bodyPr/>
          <a:lstStyle/>
          <a:p>
            <a:r>
              <a:rPr lang="en-US" dirty="0"/>
              <a:t>Click to edit Master title style</a:t>
            </a:r>
          </a:p>
        </p:txBody>
      </p:sp>
    </p:spTree>
    <p:extLst>
      <p:ext uri="{BB962C8B-B14F-4D97-AF65-F5344CB8AC3E}">
        <p14:creationId xmlns:p14="http://schemas.microsoft.com/office/powerpoint/2010/main" val="1442312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de Bar, Two Line 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p>
        </p:txBody>
      </p:sp>
      <p:cxnSp>
        <p:nvCxnSpPr>
          <p:cNvPr id="7" name="Straight Connector 6"/>
          <p:cNvCxnSpPr/>
          <p:nvPr userDrawn="1"/>
        </p:nvCxnSpPr>
        <p:spPr>
          <a:xfrm>
            <a:off x="3697941" y="457200"/>
            <a:ext cx="0" cy="543697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Content Placeholder 12"/>
          <p:cNvSpPr>
            <a:spLocks noGrp="1"/>
          </p:cNvSpPr>
          <p:nvPr>
            <p:ph sz="quarter" idx="13"/>
          </p:nvPr>
        </p:nvSpPr>
        <p:spPr>
          <a:xfrm>
            <a:off x="4074457" y="463462"/>
            <a:ext cx="7524644" cy="1166045"/>
          </a:xfrm>
          <a:prstGeom prst="rect">
            <a:avLst/>
          </a:prstGeom>
        </p:spPr>
        <p:txBody>
          <a:bodyPr anchor="t">
            <a:noAutofit/>
          </a:bodyPr>
          <a:lstStyle>
            <a:lvl1pPr marL="0" indent="0">
              <a:lnSpc>
                <a:spcPct val="90000"/>
              </a:lnSpc>
              <a:buNone/>
              <a:defRPr sz="3200" b="1" cap="all" spc="300" baseline="0">
                <a:solidFill>
                  <a:schemeClr val="tx2">
                    <a:lumMod val="60000"/>
                    <a:lumOff val="40000"/>
                  </a:schemeClr>
                </a:solidFill>
                <a:latin typeface="+mj-lt"/>
              </a:defRPr>
            </a:lvl1pPr>
          </a:lstStyle>
          <a:p>
            <a:pPr lvl="0"/>
            <a:r>
              <a:rPr lang="en-US" dirty="0"/>
              <a:t>Click to edit Master text styles</a:t>
            </a:r>
          </a:p>
        </p:txBody>
      </p:sp>
      <p:sp>
        <p:nvSpPr>
          <p:cNvPr id="17" name="Content Placeholder 13"/>
          <p:cNvSpPr>
            <a:spLocks noGrp="1"/>
          </p:cNvSpPr>
          <p:nvPr>
            <p:ph sz="quarter" idx="14"/>
          </p:nvPr>
        </p:nvSpPr>
        <p:spPr>
          <a:xfrm>
            <a:off x="4067908" y="1781907"/>
            <a:ext cx="7514492" cy="4095019"/>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19124" y="457200"/>
            <a:ext cx="2965905" cy="3418114"/>
          </a:xfrm>
        </p:spPr>
        <p:txBody>
          <a:bodyPr/>
          <a:lstStyle/>
          <a:p>
            <a:r>
              <a:rPr lang="en-US" dirty="0"/>
              <a:t>Click to edit Master title style</a:t>
            </a:r>
          </a:p>
        </p:txBody>
      </p:sp>
    </p:spTree>
    <p:extLst>
      <p:ext uri="{BB962C8B-B14F-4D97-AF65-F5344CB8AC3E}">
        <p14:creationId xmlns:p14="http://schemas.microsoft.com/office/powerpoint/2010/main" val="2408666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ngle Line Title and 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88258" y="1324708"/>
            <a:ext cx="5294142" cy="4557108"/>
          </a:xfrm>
          <a:prstGeom prst="rect">
            <a:avLst/>
          </a:prstGeo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r>
              <a:rPr lang="en-US"/>
              <a:t>CONFIDENTIAL</a:t>
            </a:r>
          </a:p>
        </p:txBody>
      </p:sp>
      <p:sp>
        <p:nvSpPr>
          <p:cNvPr id="15" name="Content Placeholder 3"/>
          <p:cNvSpPr>
            <a:spLocks noGrp="1"/>
          </p:cNvSpPr>
          <p:nvPr>
            <p:ph sz="half" idx="12"/>
          </p:nvPr>
        </p:nvSpPr>
        <p:spPr>
          <a:xfrm>
            <a:off x="614289" y="1324708"/>
            <a:ext cx="5294142" cy="4557108"/>
          </a:xfrm>
          <a:prstGeom prst="rect">
            <a:avLst/>
          </a:prstGeo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2707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heading and 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0829" y="2086709"/>
            <a:ext cx="5308521" cy="379510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p>
            <a:r>
              <a:rPr lang="en-US"/>
              <a:t>CONFIDENTIAL</a:t>
            </a:r>
          </a:p>
        </p:txBody>
      </p:sp>
      <p:sp>
        <p:nvSpPr>
          <p:cNvPr id="13" name="Content Placeholder 3"/>
          <p:cNvSpPr>
            <a:spLocks noGrp="1"/>
          </p:cNvSpPr>
          <p:nvPr>
            <p:ph sz="half" idx="12"/>
          </p:nvPr>
        </p:nvSpPr>
        <p:spPr>
          <a:xfrm>
            <a:off x="6269135" y="2086709"/>
            <a:ext cx="5308521" cy="379510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2"/>
          <p:cNvSpPr>
            <a:spLocks noGrp="1"/>
          </p:cNvSpPr>
          <p:nvPr>
            <p:ph type="body" idx="1"/>
          </p:nvPr>
        </p:nvSpPr>
        <p:spPr>
          <a:xfrm>
            <a:off x="609601" y="1315098"/>
            <a:ext cx="5310554" cy="654380"/>
          </a:xfrm>
          <a:prstGeom prst="rect">
            <a:avLst/>
          </a:prstGeom>
        </p:spPr>
        <p:txBody>
          <a:bodyPr anchor="t" anchorCtr="0">
            <a:normAutofit/>
          </a:bodyPr>
          <a:lstStyle>
            <a:lvl1pPr marL="0" indent="0">
              <a:buNone/>
              <a:defRPr sz="2000" b="1" cap="all" spc="300" baseline="0">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Text Placeholder 2"/>
          <p:cNvSpPr>
            <a:spLocks noGrp="1"/>
          </p:cNvSpPr>
          <p:nvPr>
            <p:ph type="body" idx="13"/>
          </p:nvPr>
        </p:nvSpPr>
        <p:spPr>
          <a:xfrm>
            <a:off x="6260124" y="1315098"/>
            <a:ext cx="5310554" cy="654380"/>
          </a:xfrm>
          <a:prstGeom prst="rect">
            <a:avLst/>
          </a:prstGeom>
        </p:spPr>
        <p:txBody>
          <a:bodyPr anchor="t" anchorCtr="0">
            <a:normAutofit/>
          </a:bodyPr>
          <a:lstStyle>
            <a:lvl1pPr marL="0" indent="0">
              <a:buNone/>
              <a:defRPr sz="2000" b="1" cap="all" spc="300" baseline="0">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62135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CONFIDENTIAL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0844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CONFIDENTIAL</a:t>
            </a:r>
          </a:p>
        </p:txBody>
      </p:sp>
    </p:spTree>
    <p:extLst>
      <p:ext uri="{BB962C8B-B14F-4D97-AF65-F5344CB8AC3E}">
        <p14:creationId xmlns:p14="http://schemas.microsoft.com/office/powerpoint/2010/main" val="835282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_Re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9F73492-42F8-497B-98D7-46E07A1C53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2" name="Title 1"/>
          <p:cNvSpPr>
            <a:spLocks noGrp="1"/>
          </p:cNvSpPr>
          <p:nvPr>
            <p:ph type="ctrTitle"/>
          </p:nvPr>
        </p:nvSpPr>
        <p:spPr>
          <a:xfrm>
            <a:off x="609601" y="1450535"/>
            <a:ext cx="6229216" cy="1983938"/>
          </a:xfrm>
        </p:spPr>
        <p:txBody>
          <a:bodyPr anchor="b">
            <a:noAutofit/>
          </a:bodyPr>
          <a:lstStyle>
            <a:lvl1pPr algn="l">
              <a:defRPr sz="4000" b="1">
                <a:solidFill>
                  <a:schemeClr val="bg1"/>
                </a:solidFill>
              </a:defRPr>
            </a:lvl1pPr>
          </a:lstStyle>
          <a:p>
            <a:r>
              <a:rPr lang="en-US" dirty="0"/>
              <a:t>Click to edit Master title style</a:t>
            </a:r>
          </a:p>
        </p:txBody>
      </p:sp>
      <p:sp>
        <p:nvSpPr>
          <p:cNvPr id="93" name="Subtitle 2"/>
          <p:cNvSpPr>
            <a:spLocks noGrp="1"/>
          </p:cNvSpPr>
          <p:nvPr>
            <p:ph type="subTitle" idx="1"/>
          </p:nvPr>
        </p:nvSpPr>
        <p:spPr>
          <a:xfrm>
            <a:off x="609601" y="3816792"/>
            <a:ext cx="6229216" cy="1428970"/>
          </a:xfrm>
          <a:prstGeom prst="rect">
            <a:avLst/>
          </a:prstGeom>
        </p:spPr>
        <p:txBody>
          <a:bodyPr anchor="t">
            <a:normAutofit/>
          </a:bodyPr>
          <a:lstStyle>
            <a:lvl1pPr marL="0" indent="0" algn="l">
              <a:buNone/>
              <a:defRPr sz="2400" b="0" i="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5" name="Picture 14"/>
          <p:cNvPicPr>
            <a:picLocks noChangeAspect="1"/>
          </p:cNvPicPr>
          <p:nvPr userDrawn="1"/>
        </p:nvPicPr>
        <p:blipFill>
          <a:blip r:embed="rId3"/>
          <a:stretch>
            <a:fillRect/>
          </a:stretch>
        </p:blipFill>
        <p:spPr>
          <a:xfrm>
            <a:off x="0" y="5582156"/>
            <a:ext cx="12209253" cy="1286477"/>
          </a:xfrm>
          <a:prstGeom prst="rect">
            <a:avLst/>
          </a:prstGeom>
        </p:spPr>
      </p:pic>
      <p:grpSp>
        <p:nvGrpSpPr>
          <p:cNvPr id="13" name="Group 4"/>
          <p:cNvGrpSpPr>
            <a:grpSpLocks noChangeAspect="1"/>
          </p:cNvGrpSpPr>
          <p:nvPr userDrawn="1"/>
        </p:nvGrpSpPr>
        <p:grpSpPr bwMode="auto">
          <a:xfrm>
            <a:off x="10252075" y="6109696"/>
            <a:ext cx="987100" cy="348119"/>
            <a:chOff x="-4628" y="1477"/>
            <a:chExt cx="8189" cy="2888"/>
          </a:xfrm>
        </p:grpSpPr>
        <p:sp>
          <p:nvSpPr>
            <p:cNvPr id="14"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4"/>
          <p:cNvSpPr>
            <a:spLocks noGrp="1"/>
          </p:cNvSpPr>
          <p:nvPr>
            <p:ph type="ftr" sz="quarter" idx="11"/>
          </p:nvPr>
        </p:nvSpPr>
        <p:spPr>
          <a:xfrm>
            <a:off x="603569" y="6294079"/>
            <a:ext cx="4114800" cy="227527"/>
          </a:xfrm>
        </p:spPr>
        <p:txBody>
          <a:bodyPr/>
          <a:lstStyle/>
          <a:p>
            <a:r>
              <a:rPr lang="en-US" dirty="0"/>
              <a:t>CONFIDENTIAL</a:t>
            </a:r>
          </a:p>
        </p:txBody>
      </p:sp>
      <p:sp>
        <p:nvSpPr>
          <p:cNvPr id="11" name="Rectangle 10">
            <a:extLst>
              <a:ext uri="{FF2B5EF4-FFF2-40B4-BE49-F238E27FC236}">
                <a16:creationId xmlns:a16="http://schemas.microsoft.com/office/drawing/2014/main" id="{EFB911DB-EE9C-4512-950D-2967E8980EFA}"/>
              </a:ext>
            </a:extLst>
          </p:cNvPr>
          <p:cNvSpPr/>
          <p:nvPr userDrawn="1"/>
        </p:nvSpPr>
        <p:spPr>
          <a:xfrm>
            <a:off x="3048" y="0"/>
            <a:ext cx="121889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2382779459"/>
      </p:ext>
    </p:extLst>
  </p:cSld>
  <p:clrMapOvr>
    <a:masterClrMapping/>
  </p:clrMapOvr>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_Red Sectional">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p>
        </p:txBody>
      </p:sp>
      <p:sp>
        <p:nvSpPr>
          <p:cNvPr id="8" name="Text Placeholder 2"/>
          <p:cNvSpPr>
            <a:spLocks noGrp="1"/>
          </p:cNvSpPr>
          <p:nvPr>
            <p:ph type="body" idx="1"/>
          </p:nvPr>
        </p:nvSpPr>
        <p:spPr>
          <a:xfrm>
            <a:off x="609600" y="1315098"/>
            <a:ext cx="10972800" cy="379598"/>
          </a:xfrm>
          <a:prstGeom prst="rect">
            <a:avLst/>
          </a:prstGeom>
        </p:spPr>
        <p:txBody>
          <a:bodyPr anchor="t" anchorCtr="0">
            <a:normAutofit/>
          </a:bodyPr>
          <a:lstStyle>
            <a:lvl1pPr marL="0" indent="0">
              <a:buNone/>
              <a:defRPr sz="2000" b="1" cap="all" spc="3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6" name="Title 25"/>
          <p:cNvSpPr>
            <a:spLocks noGrp="1"/>
          </p:cNvSpPr>
          <p:nvPr>
            <p:ph type="title"/>
          </p:nvPr>
        </p:nvSpPr>
        <p:spPr/>
        <p:txBody>
          <a:bodyPr/>
          <a:lstStyle/>
          <a:p>
            <a:r>
              <a:rPr lang="en-US" dirty="0"/>
              <a:t>Click to edit Master title style</a:t>
            </a:r>
          </a:p>
        </p:txBody>
      </p:sp>
      <p:sp>
        <p:nvSpPr>
          <p:cNvPr id="9" name="Content Placeholder 6"/>
          <p:cNvSpPr>
            <a:spLocks noGrp="1"/>
          </p:cNvSpPr>
          <p:nvPr>
            <p:ph sz="quarter" idx="12"/>
          </p:nvPr>
        </p:nvSpPr>
        <p:spPr>
          <a:xfrm>
            <a:off x="619125" y="1767393"/>
            <a:ext cx="10963275" cy="42698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BF56B7C0-0C9E-4AB5-BEA8-278F149EB6C4}"/>
              </a:ext>
            </a:extLst>
          </p:cNvPr>
          <p:cNvSpPr/>
          <p:nvPr userDrawn="1"/>
        </p:nvSpPr>
        <p:spPr>
          <a:xfrm>
            <a:off x="3048" y="0"/>
            <a:ext cx="12188952" cy="73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2295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Divider Dark Grey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772345-5660-44B4-9F19-BEC6AF3BBD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8" name="Group 4"/>
          <p:cNvGrpSpPr>
            <a:grpSpLocks noChangeAspect="1"/>
          </p:cNvGrpSpPr>
          <p:nvPr userDrawn="1"/>
        </p:nvGrpSpPr>
        <p:grpSpPr bwMode="auto">
          <a:xfrm>
            <a:off x="609600" y="6290004"/>
            <a:ext cx="671790" cy="236919"/>
            <a:chOff x="-4628" y="1477"/>
            <a:chExt cx="8189" cy="2888"/>
          </a:xfrm>
        </p:grpSpPr>
        <p:sp>
          <p:nvSpPr>
            <p:cNvPr id="89"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Title 1"/>
          <p:cNvSpPr>
            <a:spLocks noGrp="1"/>
          </p:cNvSpPr>
          <p:nvPr>
            <p:ph type="ctrTitle"/>
          </p:nvPr>
        </p:nvSpPr>
        <p:spPr>
          <a:xfrm>
            <a:off x="609601" y="1450535"/>
            <a:ext cx="6229216" cy="1983938"/>
          </a:xfrm>
        </p:spPr>
        <p:txBody>
          <a:bodyPr anchor="b">
            <a:noAutofit/>
          </a:bodyPr>
          <a:lstStyle>
            <a:lvl1pPr algn="l">
              <a:defRPr sz="4000" b="1">
                <a:solidFill>
                  <a:schemeClr val="bg1"/>
                </a:solidFill>
              </a:defRPr>
            </a:lvl1pPr>
          </a:lstStyle>
          <a:p>
            <a:r>
              <a:rPr lang="en-US" dirty="0"/>
              <a:t>Click to edit Master title style</a:t>
            </a:r>
          </a:p>
        </p:txBody>
      </p:sp>
      <p:sp>
        <p:nvSpPr>
          <p:cNvPr id="14" name="Subtitle 2"/>
          <p:cNvSpPr>
            <a:spLocks noGrp="1"/>
          </p:cNvSpPr>
          <p:nvPr>
            <p:ph type="subTitle" idx="1"/>
          </p:nvPr>
        </p:nvSpPr>
        <p:spPr>
          <a:xfrm>
            <a:off x="609601" y="3816791"/>
            <a:ext cx="6229216" cy="1426464"/>
          </a:xfrm>
          <a:prstGeom prst="rect">
            <a:avLst/>
          </a:prstGeom>
        </p:spPr>
        <p:txBody>
          <a:bodyPr anchor="t">
            <a:normAutofit/>
          </a:bodyPr>
          <a:lstStyle>
            <a:lvl1pPr marL="0" indent="0" algn="l">
              <a:buNone/>
              <a:defRPr sz="2400" b="0" i="0" cap="all" baseline="0">
                <a:solidFill>
                  <a:schemeClr val="accent2">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p:cNvPicPr>
            <a:picLocks noChangeAspect="1"/>
          </p:cNvPicPr>
          <p:nvPr userDrawn="1"/>
        </p:nvPicPr>
        <p:blipFill>
          <a:blip r:embed="rId3"/>
          <a:stretch>
            <a:fillRect/>
          </a:stretch>
        </p:blipFill>
        <p:spPr>
          <a:xfrm>
            <a:off x="0" y="5582156"/>
            <a:ext cx="12209253" cy="1286477"/>
          </a:xfrm>
          <a:prstGeom prst="rect">
            <a:avLst/>
          </a:prstGeom>
        </p:spPr>
      </p:pic>
      <p:sp>
        <p:nvSpPr>
          <p:cNvPr id="18"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grpSp>
        <p:nvGrpSpPr>
          <p:cNvPr id="26" name="Group 4">
            <a:extLst>
              <a:ext uri="{FF2B5EF4-FFF2-40B4-BE49-F238E27FC236}">
                <a16:creationId xmlns:a16="http://schemas.microsoft.com/office/drawing/2014/main" id="{7EE458A7-7451-4A7D-A812-6B0EE9D317BB}"/>
              </a:ext>
            </a:extLst>
          </p:cNvPr>
          <p:cNvGrpSpPr>
            <a:grpSpLocks noChangeAspect="1"/>
          </p:cNvGrpSpPr>
          <p:nvPr userDrawn="1"/>
        </p:nvGrpSpPr>
        <p:grpSpPr bwMode="auto">
          <a:xfrm>
            <a:off x="10252075" y="6109696"/>
            <a:ext cx="987100" cy="348119"/>
            <a:chOff x="-4628" y="1477"/>
            <a:chExt cx="8189" cy="2888"/>
          </a:xfrm>
        </p:grpSpPr>
        <p:sp>
          <p:nvSpPr>
            <p:cNvPr id="27" name="Freeform 5">
              <a:extLst>
                <a:ext uri="{FF2B5EF4-FFF2-40B4-BE49-F238E27FC236}">
                  <a16:creationId xmlns:a16="http://schemas.microsoft.com/office/drawing/2014/main" id="{B2D1BD29-1702-480C-8553-C4303E9E8597}"/>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4591A75C-BBC6-4E09-A083-CC89A14D2E04}"/>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Rectangle 16">
            <a:extLst>
              <a:ext uri="{FF2B5EF4-FFF2-40B4-BE49-F238E27FC236}">
                <a16:creationId xmlns:a16="http://schemas.microsoft.com/office/drawing/2014/main" id="{799E2633-A985-4F49-B78D-EFA3531C8C62}"/>
              </a:ext>
            </a:extLst>
          </p:cNvPr>
          <p:cNvSpPr/>
          <p:nvPr userDrawn="1"/>
        </p:nvSpPr>
        <p:spPr>
          <a:xfrm>
            <a:off x="0" y="0"/>
            <a:ext cx="12188952"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642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BDS - Option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8C31BAE-7FA5-4BBA-ACEF-D73B8E4FA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18" name="Rectangle 17">
            <a:extLst>
              <a:ext uri="{FF2B5EF4-FFF2-40B4-BE49-F238E27FC236}">
                <a16:creationId xmlns:a16="http://schemas.microsoft.com/office/drawing/2014/main" id="{DB804D11-1B99-4955-8761-14019238E489}"/>
              </a:ext>
            </a:extLst>
          </p:cNvPr>
          <p:cNvSpPr/>
          <p:nvPr userDrawn="1"/>
        </p:nvSpPr>
        <p:spPr>
          <a:xfrm>
            <a:off x="1" y="1004835"/>
            <a:ext cx="12191999" cy="5853165"/>
          </a:xfrm>
          <a:prstGeom prst="rect">
            <a:avLst/>
          </a:prstGeom>
          <a:gradFill>
            <a:gsLst>
              <a:gs pos="77000">
                <a:schemeClr val="tx1">
                  <a:alpha val="0"/>
                </a:schemeClr>
              </a:gs>
              <a:gs pos="41000">
                <a:schemeClr val="tx1">
                  <a:lumMod val="100000"/>
                  <a:alpha val="25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ooter Placeholder 2">
            <a:extLst>
              <a:ext uri="{FF2B5EF4-FFF2-40B4-BE49-F238E27FC236}">
                <a16:creationId xmlns:a16="http://schemas.microsoft.com/office/drawing/2014/main" id="{F9724D40-DEF3-45E9-AA0B-1849B4D858E0}"/>
              </a:ext>
            </a:extLst>
          </p:cNvPr>
          <p:cNvSpPr>
            <a:spLocks noGrp="1"/>
          </p:cNvSpPr>
          <p:nvPr>
            <p:ph type="ftr" sz="quarter" idx="11"/>
          </p:nvPr>
        </p:nvSpPr>
        <p:spPr>
          <a:xfrm>
            <a:off x="603569" y="6294079"/>
            <a:ext cx="4114800" cy="227527"/>
          </a:xfrm>
        </p:spPr>
        <p:txBody>
          <a:bodyPr/>
          <a:lstStyle/>
          <a:p>
            <a:r>
              <a:rPr lang="en-US"/>
              <a:t>CONFIDENTIAL</a:t>
            </a:r>
          </a:p>
        </p:txBody>
      </p:sp>
      <p:sp>
        <p:nvSpPr>
          <p:cNvPr id="22" name="Freeform 13">
            <a:extLst>
              <a:ext uri="{FF2B5EF4-FFF2-40B4-BE49-F238E27FC236}">
                <a16:creationId xmlns:a16="http://schemas.microsoft.com/office/drawing/2014/main" id="{E8C28EF8-8676-4469-BB09-5E453D57595C}"/>
              </a:ext>
            </a:extLst>
          </p:cNvPr>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 name="Group 4">
            <a:extLst>
              <a:ext uri="{FF2B5EF4-FFF2-40B4-BE49-F238E27FC236}">
                <a16:creationId xmlns:a16="http://schemas.microsoft.com/office/drawing/2014/main" id="{BEB0F86F-3772-44D7-8700-2D6995EF1460}"/>
              </a:ext>
            </a:extLst>
          </p:cNvPr>
          <p:cNvGrpSpPr>
            <a:grpSpLocks noChangeAspect="1"/>
          </p:cNvGrpSpPr>
          <p:nvPr userDrawn="1"/>
        </p:nvGrpSpPr>
        <p:grpSpPr bwMode="auto">
          <a:xfrm>
            <a:off x="609601" y="457200"/>
            <a:ext cx="1800563" cy="635000"/>
            <a:chOff x="-4628" y="1477"/>
            <a:chExt cx="8189" cy="2888"/>
          </a:xfrm>
        </p:grpSpPr>
        <p:sp>
          <p:nvSpPr>
            <p:cNvPr id="26" name="Freeform 5">
              <a:extLst>
                <a:ext uri="{FF2B5EF4-FFF2-40B4-BE49-F238E27FC236}">
                  <a16:creationId xmlns:a16="http://schemas.microsoft.com/office/drawing/2014/main" id="{CC7BC822-214D-46FA-B367-E802DEA0E4EC}"/>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6">
              <a:extLst>
                <a:ext uri="{FF2B5EF4-FFF2-40B4-BE49-F238E27FC236}">
                  <a16:creationId xmlns:a16="http://schemas.microsoft.com/office/drawing/2014/main" id="{EA062AD9-862D-4DA9-9196-26AA07B5B54A}"/>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7" y="1714499"/>
            <a:ext cx="8074152" cy="2402305"/>
          </a:xfrm>
        </p:spPr>
        <p:txBody>
          <a:bodyPr anchor="b">
            <a:normAutofit/>
          </a:bodyPr>
          <a:lstStyle>
            <a:lvl1pPr algn="l">
              <a:defRPr sz="4000" b="1">
                <a:solidFill>
                  <a:schemeClr val="bg1"/>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34338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_Grey 3 Sectional">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p>
        </p:txBody>
      </p:sp>
      <p:sp>
        <p:nvSpPr>
          <p:cNvPr id="12" name="Text Placeholder 2"/>
          <p:cNvSpPr>
            <a:spLocks noGrp="1"/>
          </p:cNvSpPr>
          <p:nvPr>
            <p:ph type="body" idx="1"/>
          </p:nvPr>
        </p:nvSpPr>
        <p:spPr>
          <a:xfrm>
            <a:off x="609600" y="1315098"/>
            <a:ext cx="10972800" cy="379598"/>
          </a:xfrm>
          <a:prstGeom prst="rect">
            <a:avLst/>
          </a:prstGeom>
        </p:spPr>
        <p:txBody>
          <a:bodyPr anchor="t" anchorCtr="0">
            <a:normAutofit/>
          </a:bodyPr>
          <a:lstStyle>
            <a:lvl1pPr marL="0" indent="0">
              <a:buNone/>
              <a:defRPr sz="2000" b="1" cap="all" spc="300" baseline="0">
                <a:solidFill>
                  <a:schemeClr val="accent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itle 12"/>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2"/>
          </p:nvPr>
        </p:nvSpPr>
        <p:spPr>
          <a:xfrm>
            <a:off x="619125" y="1767393"/>
            <a:ext cx="10963275" cy="4269870"/>
          </a:xfrm>
        </p:spPr>
        <p:txBody>
          <a:bodyPr/>
          <a:lstStyle>
            <a:lvl1pPr>
              <a:buClr>
                <a:schemeClr val="accent2">
                  <a:lumMod val="60000"/>
                  <a:lumOff val="40000"/>
                </a:schemeClr>
              </a:buClr>
              <a:defRPr/>
            </a:lvl1pPr>
            <a:lvl2pPr>
              <a:buClr>
                <a:schemeClr val="accent2">
                  <a:lumMod val="60000"/>
                  <a:lumOff val="40000"/>
                </a:schemeClr>
              </a:buClr>
              <a:defRPr/>
            </a:lvl2pPr>
            <a:lvl3pPr>
              <a:buClr>
                <a:schemeClr val="accent2">
                  <a:lumMod val="60000"/>
                  <a:lumOff val="40000"/>
                </a:schemeClr>
              </a:buClr>
              <a:defRPr/>
            </a:lvl3pPr>
            <a:lvl4pPr>
              <a:buClr>
                <a:schemeClr val="accent2">
                  <a:lumMod val="60000"/>
                  <a:lumOff val="40000"/>
                </a:schemeClr>
              </a:buClr>
              <a:defRPr/>
            </a:lvl4pPr>
            <a:lvl5pPr>
              <a:buClr>
                <a:schemeClr val="accent2">
                  <a:lumMod val="60000"/>
                  <a:lumOff val="4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B94CBAF4-F6D6-4212-82C3-646BB6E55545}"/>
              </a:ext>
            </a:extLst>
          </p:cNvPr>
          <p:cNvSpPr/>
          <p:nvPr userDrawn="1"/>
        </p:nvSpPr>
        <p:spPr>
          <a:xfrm>
            <a:off x="3048" y="0"/>
            <a:ext cx="12188952" cy="73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9232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Divider Light Gre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3F165D-72FA-499E-9050-F236B1A3EF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8" name="Group 4"/>
          <p:cNvGrpSpPr>
            <a:grpSpLocks noChangeAspect="1"/>
          </p:cNvGrpSpPr>
          <p:nvPr userDrawn="1"/>
        </p:nvGrpSpPr>
        <p:grpSpPr bwMode="auto">
          <a:xfrm>
            <a:off x="609600" y="6290004"/>
            <a:ext cx="671790" cy="236919"/>
            <a:chOff x="-4628" y="1477"/>
            <a:chExt cx="8189" cy="2888"/>
          </a:xfrm>
        </p:grpSpPr>
        <p:sp>
          <p:nvSpPr>
            <p:cNvPr id="89"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Title 1"/>
          <p:cNvSpPr>
            <a:spLocks noGrp="1"/>
          </p:cNvSpPr>
          <p:nvPr>
            <p:ph type="ctrTitle"/>
          </p:nvPr>
        </p:nvSpPr>
        <p:spPr>
          <a:xfrm>
            <a:off x="609601" y="1450535"/>
            <a:ext cx="6229216" cy="1983938"/>
          </a:xfrm>
        </p:spPr>
        <p:txBody>
          <a:bodyPr anchor="b">
            <a:noAutofit/>
          </a:bodyPr>
          <a:lstStyle>
            <a:lvl1pPr algn="l">
              <a:defRPr sz="4000" b="1">
                <a:solidFill>
                  <a:schemeClr val="bg1"/>
                </a:solidFill>
              </a:defRPr>
            </a:lvl1pPr>
          </a:lstStyle>
          <a:p>
            <a:r>
              <a:rPr lang="en-US" dirty="0"/>
              <a:t>Click to edit Master title style</a:t>
            </a:r>
          </a:p>
        </p:txBody>
      </p:sp>
      <p:sp>
        <p:nvSpPr>
          <p:cNvPr id="14" name="Subtitle 2"/>
          <p:cNvSpPr>
            <a:spLocks noGrp="1"/>
          </p:cNvSpPr>
          <p:nvPr>
            <p:ph type="subTitle" idx="1"/>
          </p:nvPr>
        </p:nvSpPr>
        <p:spPr>
          <a:xfrm>
            <a:off x="609601" y="3816791"/>
            <a:ext cx="6229216" cy="1426464"/>
          </a:xfrm>
          <a:prstGeom prst="rect">
            <a:avLst/>
          </a:prstGeom>
        </p:spPr>
        <p:txBody>
          <a:bodyPr anchor="t">
            <a:normAutofit/>
          </a:bodyPr>
          <a:lstStyle>
            <a:lvl1pPr marL="0" indent="0" algn="l">
              <a:buNone/>
              <a:defRPr sz="2400" b="0" i="0" cap="all" baseline="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Picture 15"/>
          <p:cNvPicPr>
            <a:picLocks noChangeAspect="1"/>
          </p:cNvPicPr>
          <p:nvPr userDrawn="1"/>
        </p:nvPicPr>
        <p:blipFill>
          <a:blip r:embed="rId3"/>
          <a:stretch>
            <a:fillRect/>
          </a:stretch>
        </p:blipFill>
        <p:spPr>
          <a:xfrm>
            <a:off x="0" y="5582156"/>
            <a:ext cx="12209253" cy="1286477"/>
          </a:xfrm>
          <a:prstGeom prst="rect">
            <a:avLst/>
          </a:prstGeom>
        </p:spPr>
      </p:pic>
      <p:sp>
        <p:nvSpPr>
          <p:cNvPr id="18"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grpSp>
        <p:nvGrpSpPr>
          <p:cNvPr id="23" name="Group 4">
            <a:extLst>
              <a:ext uri="{FF2B5EF4-FFF2-40B4-BE49-F238E27FC236}">
                <a16:creationId xmlns:a16="http://schemas.microsoft.com/office/drawing/2014/main" id="{9B847D26-DDBF-46D4-8E03-FA356DD4B3FA}"/>
              </a:ext>
            </a:extLst>
          </p:cNvPr>
          <p:cNvGrpSpPr>
            <a:grpSpLocks noChangeAspect="1"/>
          </p:cNvGrpSpPr>
          <p:nvPr userDrawn="1"/>
        </p:nvGrpSpPr>
        <p:grpSpPr bwMode="auto">
          <a:xfrm>
            <a:off x="10252075" y="6237292"/>
            <a:ext cx="987100" cy="348119"/>
            <a:chOff x="-4628" y="1477"/>
            <a:chExt cx="8189" cy="2888"/>
          </a:xfrm>
        </p:grpSpPr>
        <p:sp>
          <p:nvSpPr>
            <p:cNvPr id="24" name="Freeform 5">
              <a:extLst>
                <a:ext uri="{FF2B5EF4-FFF2-40B4-BE49-F238E27FC236}">
                  <a16:creationId xmlns:a16="http://schemas.microsoft.com/office/drawing/2014/main" id="{FC5C99C3-0E10-495F-B24A-6F4AC49F5BAC}"/>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a:extLst>
                <a:ext uri="{FF2B5EF4-FFF2-40B4-BE49-F238E27FC236}">
                  <a16:creationId xmlns:a16="http://schemas.microsoft.com/office/drawing/2014/main" id="{78AD7F44-2560-40A0-BE80-F6F89282C4CB}"/>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Rectangle 16">
            <a:extLst>
              <a:ext uri="{FF2B5EF4-FFF2-40B4-BE49-F238E27FC236}">
                <a16:creationId xmlns:a16="http://schemas.microsoft.com/office/drawing/2014/main" id="{354A2084-8430-4804-A2D0-60448F200A5F}"/>
              </a:ext>
            </a:extLst>
          </p:cNvPr>
          <p:cNvSpPr/>
          <p:nvPr userDrawn="1"/>
        </p:nvSpPr>
        <p:spPr>
          <a:xfrm>
            <a:off x="3048" y="0"/>
            <a:ext cx="12188952" cy="18288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137326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_Green Sectional">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p>
        </p:txBody>
      </p:sp>
      <p:sp>
        <p:nvSpPr>
          <p:cNvPr id="13" name="Text Placeholder 2"/>
          <p:cNvSpPr>
            <a:spLocks noGrp="1"/>
          </p:cNvSpPr>
          <p:nvPr>
            <p:ph type="body" idx="1"/>
          </p:nvPr>
        </p:nvSpPr>
        <p:spPr>
          <a:xfrm>
            <a:off x="609600" y="1315098"/>
            <a:ext cx="10972800" cy="379598"/>
          </a:xfrm>
          <a:prstGeom prst="rect">
            <a:avLst/>
          </a:prstGeom>
        </p:spPr>
        <p:txBody>
          <a:bodyPr anchor="t" anchorCtr="0">
            <a:normAutofit/>
          </a:bodyPr>
          <a:lstStyle>
            <a:lvl1pPr marL="0" indent="0">
              <a:buNone/>
              <a:defRPr sz="2000" b="1" cap="all" spc="300" baseline="0">
                <a:solidFill>
                  <a:schemeClr val="accent4">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Title 3"/>
          <p:cNvSpPr>
            <a:spLocks noGrp="1"/>
          </p:cNvSpPr>
          <p:nvPr>
            <p:ph type="title"/>
          </p:nvPr>
        </p:nvSpPr>
        <p:spPr/>
        <p:txBody>
          <a:bodyPr/>
          <a:lstStyle/>
          <a:p>
            <a:r>
              <a:rPr lang="en-US"/>
              <a:t>Click to edit Master title style</a:t>
            </a:r>
          </a:p>
        </p:txBody>
      </p:sp>
      <p:sp>
        <p:nvSpPr>
          <p:cNvPr id="8" name="Content Placeholder 6"/>
          <p:cNvSpPr>
            <a:spLocks noGrp="1"/>
          </p:cNvSpPr>
          <p:nvPr>
            <p:ph sz="quarter" idx="12"/>
          </p:nvPr>
        </p:nvSpPr>
        <p:spPr>
          <a:xfrm>
            <a:off x="619125" y="1767393"/>
            <a:ext cx="10963275" cy="4269870"/>
          </a:xfrm>
        </p:spPr>
        <p:txBody>
          <a:bodyPr/>
          <a:lstStyle>
            <a:lvl1pPr>
              <a:buClr>
                <a:schemeClr val="accent4">
                  <a:lumMod val="75000"/>
                </a:schemeClr>
              </a:buClr>
              <a:defRPr/>
            </a:lvl1pPr>
            <a:lvl2pPr>
              <a:buClr>
                <a:schemeClr val="accent4">
                  <a:lumMod val="75000"/>
                </a:schemeClr>
              </a:buClr>
              <a:defRPr/>
            </a:lvl2pPr>
            <a:lvl3pPr>
              <a:buClr>
                <a:schemeClr val="accent4">
                  <a:lumMod val="75000"/>
                </a:schemeClr>
              </a:buClr>
              <a:defRPr/>
            </a:lvl3pPr>
            <a:lvl4pPr>
              <a:buClr>
                <a:schemeClr val="accent4">
                  <a:lumMod val="75000"/>
                </a:schemeClr>
              </a:buClr>
              <a:defRPr/>
            </a:lvl4pPr>
            <a:lvl5pPr>
              <a:buClr>
                <a:schemeClr val="accent4">
                  <a:lumMod val="75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F2E9F930-1927-45EC-BEDE-C810B2C080B5}"/>
              </a:ext>
            </a:extLst>
          </p:cNvPr>
          <p:cNvSpPr/>
          <p:nvPr userDrawn="1"/>
        </p:nvSpPr>
        <p:spPr>
          <a:xfrm>
            <a:off x="3048" y="0"/>
            <a:ext cx="12188952" cy="7315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794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ngle Line Title and Content_No A">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a:t>CONFIDENTIAL</a:t>
            </a:r>
            <a:endParaRPr lang="en-US" dirty="0"/>
          </a:p>
        </p:txBody>
      </p:sp>
      <p:sp>
        <p:nvSpPr>
          <p:cNvPr id="14" name="Content Placeholder 13"/>
          <p:cNvSpPr>
            <a:spLocks noGrp="1"/>
          </p:cNvSpPr>
          <p:nvPr>
            <p:ph sz="quarter" idx="13"/>
          </p:nvPr>
        </p:nvSpPr>
        <p:spPr>
          <a:xfrm>
            <a:off x="609601" y="1312985"/>
            <a:ext cx="10972799" cy="4563941"/>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p>
            <a:r>
              <a:rPr lang="en-US"/>
              <a:t>Click to edit Master title style</a:t>
            </a:r>
          </a:p>
        </p:txBody>
      </p:sp>
      <p:grpSp>
        <p:nvGrpSpPr>
          <p:cNvPr id="8" name="Group 4"/>
          <p:cNvGrpSpPr>
            <a:grpSpLocks noChangeAspect="1"/>
          </p:cNvGrpSpPr>
          <p:nvPr userDrawn="1"/>
        </p:nvGrpSpPr>
        <p:grpSpPr bwMode="auto">
          <a:xfrm>
            <a:off x="10910609" y="6290004"/>
            <a:ext cx="671790" cy="236919"/>
            <a:chOff x="-4628" y="1477"/>
            <a:chExt cx="8189" cy="2888"/>
          </a:xfrm>
        </p:grpSpPr>
        <p:sp>
          <p:nvSpPr>
            <p:cNvPr id="9"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1" name="Straight Connector 10"/>
          <p:cNvCxnSpPr/>
          <p:nvPr userDrawn="1"/>
        </p:nvCxnSpPr>
        <p:spPr>
          <a:xfrm>
            <a:off x="917528" y="6286500"/>
            <a:ext cx="0" cy="24042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619124" y="6350748"/>
            <a:ext cx="342472" cy="138499"/>
          </a:xfrm>
          <a:prstGeom prst="rect">
            <a:avLst/>
          </a:prstGeom>
          <a:noFill/>
        </p:spPr>
        <p:txBody>
          <a:bodyPr wrap="square" lIns="0" tIns="0" rIns="0" bIns="0" rtlCol="0">
            <a:spAutoFit/>
          </a:bodyPr>
          <a:lstStyle/>
          <a:p>
            <a:pPr algn="l"/>
            <a:fld id="{38DFF450-A247-4615-AC05-DE107C6F10E5}" type="slidenum">
              <a:rPr lang="en-US" sz="900" smtClean="0">
                <a:solidFill>
                  <a:schemeClr val="accent6"/>
                </a:solidFill>
              </a:rPr>
              <a:pPr algn="l"/>
              <a:t>‹#›</a:t>
            </a:fld>
            <a:endParaRPr lang="en-US" dirty="0">
              <a:solidFill>
                <a:schemeClr val="accent6"/>
              </a:solidFill>
            </a:endParaRPr>
          </a:p>
        </p:txBody>
      </p:sp>
    </p:spTree>
    <p:extLst>
      <p:ext uri="{BB962C8B-B14F-4D97-AF65-F5344CB8AC3E}">
        <p14:creationId xmlns:p14="http://schemas.microsoft.com/office/powerpoint/2010/main" val="11128123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Line Title and Content_No A">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a:t>CONFIDENTIAL</a:t>
            </a:r>
            <a:endParaRPr lang="en-US" dirty="0"/>
          </a:p>
        </p:txBody>
      </p:sp>
      <p:grpSp>
        <p:nvGrpSpPr>
          <p:cNvPr id="13" name="Group 4"/>
          <p:cNvGrpSpPr>
            <a:grpSpLocks noChangeAspect="1"/>
          </p:cNvGrpSpPr>
          <p:nvPr userDrawn="1"/>
        </p:nvGrpSpPr>
        <p:grpSpPr bwMode="auto">
          <a:xfrm>
            <a:off x="10910609" y="6290004"/>
            <a:ext cx="671790" cy="236919"/>
            <a:chOff x="-4628" y="1477"/>
            <a:chExt cx="8189" cy="2888"/>
          </a:xfrm>
        </p:grpSpPr>
        <p:sp>
          <p:nvSpPr>
            <p:cNvPr id="14"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6" name="Straight Connector 15"/>
          <p:cNvCxnSpPr/>
          <p:nvPr userDrawn="1"/>
        </p:nvCxnSpPr>
        <p:spPr>
          <a:xfrm>
            <a:off x="917528" y="6286500"/>
            <a:ext cx="0" cy="24042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619124" y="6350748"/>
            <a:ext cx="342472" cy="138499"/>
          </a:xfrm>
          <a:prstGeom prst="rect">
            <a:avLst/>
          </a:prstGeom>
          <a:noFill/>
        </p:spPr>
        <p:txBody>
          <a:bodyPr wrap="square" lIns="0" tIns="0" rIns="0" bIns="0" rtlCol="0">
            <a:spAutoFit/>
          </a:bodyPr>
          <a:lstStyle/>
          <a:p>
            <a:pPr algn="l"/>
            <a:fld id="{38DFF450-A247-4615-AC05-DE107C6F10E5}" type="slidenum">
              <a:rPr lang="en-US" sz="900" smtClean="0">
                <a:solidFill>
                  <a:schemeClr val="accent6"/>
                </a:solidFill>
              </a:rPr>
              <a:pPr algn="l"/>
              <a:t>‹#›</a:t>
            </a:fld>
            <a:endParaRPr lang="en-US" dirty="0">
              <a:solidFill>
                <a:schemeClr val="accent6"/>
              </a:solidFill>
            </a:endParaRPr>
          </a:p>
        </p:txBody>
      </p:sp>
      <p:sp>
        <p:nvSpPr>
          <p:cNvPr id="20" name="Title 3"/>
          <p:cNvSpPr>
            <a:spLocks noGrp="1"/>
          </p:cNvSpPr>
          <p:nvPr>
            <p:ph type="title"/>
          </p:nvPr>
        </p:nvSpPr>
        <p:spPr>
          <a:xfrm>
            <a:off x="609600" y="457200"/>
            <a:ext cx="10972800" cy="1101969"/>
          </a:xfrm>
        </p:spPr>
        <p:txBody>
          <a:bodyPr/>
          <a:lstStyle/>
          <a:p>
            <a:r>
              <a:rPr lang="en-US" dirty="0"/>
              <a:t>Click to edit Master title style</a:t>
            </a:r>
          </a:p>
        </p:txBody>
      </p:sp>
      <p:sp>
        <p:nvSpPr>
          <p:cNvPr id="21" name="Content Placeholder 13"/>
          <p:cNvSpPr>
            <a:spLocks noGrp="1"/>
          </p:cNvSpPr>
          <p:nvPr>
            <p:ph sz="quarter" idx="13"/>
          </p:nvPr>
        </p:nvSpPr>
        <p:spPr>
          <a:xfrm>
            <a:off x="609601" y="1781907"/>
            <a:ext cx="10972799" cy="4095019"/>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88026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_No A">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a:t>CONFIDENTIAL</a:t>
            </a:r>
          </a:p>
        </p:txBody>
      </p:sp>
      <p:grpSp>
        <p:nvGrpSpPr>
          <p:cNvPr id="12" name="Group 4"/>
          <p:cNvGrpSpPr>
            <a:grpSpLocks noChangeAspect="1"/>
          </p:cNvGrpSpPr>
          <p:nvPr userDrawn="1"/>
        </p:nvGrpSpPr>
        <p:grpSpPr bwMode="auto">
          <a:xfrm>
            <a:off x="10910609" y="6290004"/>
            <a:ext cx="671790" cy="236919"/>
            <a:chOff x="-4628" y="1477"/>
            <a:chExt cx="8189" cy="2888"/>
          </a:xfrm>
        </p:grpSpPr>
        <p:sp>
          <p:nvSpPr>
            <p:cNvPr id="13"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5" name="Straight Connector 14"/>
          <p:cNvCxnSpPr/>
          <p:nvPr userDrawn="1"/>
        </p:nvCxnSpPr>
        <p:spPr>
          <a:xfrm>
            <a:off x="917528" y="6286500"/>
            <a:ext cx="0" cy="24042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619124" y="6350748"/>
            <a:ext cx="342472" cy="138499"/>
          </a:xfrm>
          <a:prstGeom prst="rect">
            <a:avLst/>
          </a:prstGeom>
          <a:noFill/>
        </p:spPr>
        <p:txBody>
          <a:bodyPr wrap="square" lIns="0" tIns="0" rIns="0" bIns="0" rtlCol="0">
            <a:spAutoFit/>
          </a:bodyPr>
          <a:lstStyle/>
          <a:p>
            <a:pPr algn="l"/>
            <a:fld id="{38DFF450-A247-4615-AC05-DE107C6F10E5}" type="slidenum">
              <a:rPr lang="en-US" sz="900" smtClean="0">
                <a:solidFill>
                  <a:schemeClr val="accent6"/>
                </a:solidFill>
              </a:rPr>
              <a:pPr algn="l"/>
              <a:t>‹#›</a:t>
            </a:fld>
            <a:endParaRPr lang="en-US" dirty="0">
              <a:solidFill>
                <a:schemeClr val="accent6"/>
              </a:solidFill>
            </a:endParaRP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676649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_no A">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a:t>CONFIDENTIAL</a:t>
            </a:r>
          </a:p>
        </p:txBody>
      </p:sp>
      <p:grpSp>
        <p:nvGrpSpPr>
          <p:cNvPr id="5" name="Group 4"/>
          <p:cNvGrpSpPr>
            <a:grpSpLocks noChangeAspect="1"/>
          </p:cNvGrpSpPr>
          <p:nvPr userDrawn="1"/>
        </p:nvGrpSpPr>
        <p:grpSpPr bwMode="auto">
          <a:xfrm>
            <a:off x="10910609" y="6290004"/>
            <a:ext cx="671790" cy="236919"/>
            <a:chOff x="-4628" y="1477"/>
            <a:chExt cx="8189" cy="2888"/>
          </a:xfrm>
        </p:grpSpPr>
        <p:sp>
          <p:nvSpPr>
            <p:cNvPr id="6"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8" name="Straight Connector 7"/>
          <p:cNvCxnSpPr/>
          <p:nvPr userDrawn="1"/>
        </p:nvCxnSpPr>
        <p:spPr>
          <a:xfrm>
            <a:off x="917528" y="6286500"/>
            <a:ext cx="0" cy="24042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619124" y="6350748"/>
            <a:ext cx="342472" cy="138499"/>
          </a:xfrm>
          <a:prstGeom prst="rect">
            <a:avLst/>
          </a:prstGeom>
          <a:noFill/>
        </p:spPr>
        <p:txBody>
          <a:bodyPr wrap="square" lIns="0" tIns="0" rIns="0" bIns="0" rtlCol="0">
            <a:spAutoFit/>
          </a:bodyPr>
          <a:lstStyle/>
          <a:p>
            <a:pPr algn="l"/>
            <a:fld id="{38DFF450-A247-4615-AC05-DE107C6F10E5}" type="slidenum">
              <a:rPr lang="en-US" sz="900" smtClean="0">
                <a:solidFill>
                  <a:schemeClr val="accent6"/>
                </a:solidFill>
              </a:rPr>
              <a:pPr algn="l"/>
              <a:t>‹#›</a:t>
            </a:fld>
            <a:endParaRPr lang="en-US" dirty="0">
              <a:solidFill>
                <a:schemeClr val="accent6"/>
              </a:solidFill>
            </a:endParaRPr>
          </a:p>
        </p:txBody>
      </p:sp>
    </p:spTree>
    <p:extLst>
      <p:ext uri="{BB962C8B-B14F-4D97-AF65-F5344CB8AC3E}">
        <p14:creationId xmlns:p14="http://schemas.microsoft.com/office/powerpoint/2010/main" val="14050516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9F73492-42F8-497B-98D7-46E07A1C53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19ABEA49-D66B-4841-B8FD-1B9BC2DF155B}"/>
              </a:ext>
            </a:extLst>
          </p:cNvPr>
          <p:cNvSpPr/>
          <p:nvPr userDrawn="1"/>
        </p:nvSpPr>
        <p:spPr>
          <a:xfrm>
            <a:off x="0" y="10633"/>
            <a:ext cx="12192000" cy="6858000"/>
          </a:xfrm>
          <a:prstGeom prst="rect">
            <a:avLst/>
          </a:prstGeom>
          <a:gradFill>
            <a:gsLst>
              <a:gs pos="25000">
                <a:schemeClr val="accent1">
                  <a:alpha val="25000"/>
                </a:schemeClr>
              </a:gs>
              <a:gs pos="67000">
                <a:schemeClr val="accent1">
                  <a:alpha val="89000"/>
                </a:schemeClr>
              </a:gs>
            </a:gsLst>
            <a:lin ang="6300000" scaled="0"/>
          </a:gradFill>
          <a:effectLst/>
        </p:spPr>
        <p:txBody>
          <a:bodyPr wrap="square" lIns="182880" tIns="137160" rIns="137160" bIns="137160" rtlCol="0" anchor="ctr">
            <a:noAutofit/>
          </a:bodyPr>
          <a:lstStyle/>
          <a:p>
            <a:pPr marL="0" marR="0" lvl="0" indent="0" algn="ctr" defTabSz="914400" eaLnBrk="1" fontAlgn="base" latinLnBrk="0" hangingPunct="1">
              <a:lnSpc>
                <a:spcPct val="90000"/>
              </a:lnSpc>
              <a:spcBef>
                <a:spcPts val="600"/>
              </a:spcBef>
              <a:spcAft>
                <a:spcPts val="0"/>
              </a:spcAft>
              <a:buClrTx/>
              <a:buSzTx/>
              <a:buFontTx/>
              <a:buNone/>
              <a:tabLst/>
              <a:defRPr/>
            </a:pPr>
            <a:endParaRPr kumimoji="0" lang="en-US" sz="2000" b="0" i="0" u="none" strike="noStrike" kern="0" cap="none" spc="0" normalizeH="0" baseline="0" noProof="0" dirty="0" err="1">
              <a:ln>
                <a:noFill/>
              </a:ln>
              <a:solidFill>
                <a:srgbClr val="FFFFFF"/>
              </a:solidFill>
              <a:effectLst/>
              <a:uLnTx/>
              <a:uFillTx/>
            </a:endParaRPr>
          </a:p>
        </p:txBody>
      </p:sp>
      <p:sp>
        <p:nvSpPr>
          <p:cNvPr id="92" name="Title 1"/>
          <p:cNvSpPr>
            <a:spLocks noGrp="1"/>
          </p:cNvSpPr>
          <p:nvPr>
            <p:ph type="ctrTitle"/>
          </p:nvPr>
        </p:nvSpPr>
        <p:spPr>
          <a:xfrm>
            <a:off x="609601" y="1450535"/>
            <a:ext cx="6229216" cy="1983938"/>
          </a:xfrm>
        </p:spPr>
        <p:txBody>
          <a:bodyPr anchor="b">
            <a:noAutofit/>
          </a:bodyPr>
          <a:lstStyle>
            <a:lvl1pPr algn="l">
              <a:defRPr sz="4000" b="1">
                <a:solidFill>
                  <a:schemeClr val="bg1"/>
                </a:solidFill>
              </a:defRPr>
            </a:lvl1pPr>
          </a:lstStyle>
          <a:p>
            <a:r>
              <a:rPr lang="en-US" dirty="0"/>
              <a:t>Click to edit Master title style</a:t>
            </a:r>
          </a:p>
        </p:txBody>
      </p:sp>
      <p:pic>
        <p:nvPicPr>
          <p:cNvPr id="15" name="Picture 14"/>
          <p:cNvPicPr>
            <a:picLocks noChangeAspect="1"/>
          </p:cNvPicPr>
          <p:nvPr userDrawn="1"/>
        </p:nvPicPr>
        <p:blipFill>
          <a:blip r:embed="rId3"/>
          <a:stretch>
            <a:fillRect/>
          </a:stretch>
        </p:blipFill>
        <p:spPr>
          <a:xfrm>
            <a:off x="0" y="5582156"/>
            <a:ext cx="12209253" cy="1286477"/>
          </a:xfrm>
          <a:prstGeom prst="rect">
            <a:avLst/>
          </a:prstGeom>
        </p:spPr>
      </p:pic>
      <p:grpSp>
        <p:nvGrpSpPr>
          <p:cNvPr id="13" name="Group 4"/>
          <p:cNvGrpSpPr>
            <a:grpSpLocks noChangeAspect="1"/>
          </p:cNvGrpSpPr>
          <p:nvPr userDrawn="1"/>
        </p:nvGrpSpPr>
        <p:grpSpPr bwMode="auto">
          <a:xfrm>
            <a:off x="10252075" y="6109696"/>
            <a:ext cx="987100" cy="348119"/>
            <a:chOff x="-4628" y="1477"/>
            <a:chExt cx="8189" cy="2888"/>
          </a:xfrm>
        </p:grpSpPr>
        <p:sp>
          <p:nvSpPr>
            <p:cNvPr id="14"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4"/>
          <p:cNvSpPr>
            <a:spLocks noGrp="1"/>
          </p:cNvSpPr>
          <p:nvPr>
            <p:ph type="ftr" sz="quarter" idx="11"/>
          </p:nvPr>
        </p:nvSpPr>
        <p:spPr>
          <a:xfrm>
            <a:off x="603569" y="6294079"/>
            <a:ext cx="4114800" cy="227527"/>
          </a:xfrm>
        </p:spPr>
        <p:txBody>
          <a:bodyPr/>
          <a:lstStyle/>
          <a:p>
            <a:r>
              <a:rPr lang="en-US" dirty="0"/>
              <a:t>CONFIDENTIAL</a:t>
            </a:r>
          </a:p>
        </p:txBody>
      </p:sp>
    </p:spTree>
    <p:extLst>
      <p:ext uri="{BB962C8B-B14F-4D97-AF65-F5344CB8AC3E}">
        <p14:creationId xmlns:p14="http://schemas.microsoft.com/office/powerpoint/2010/main" val="1654834957"/>
      </p:ext>
    </p:extLst>
  </p:cSld>
  <p:clrMapOvr>
    <a:masterClrMapping/>
  </p:clrMapOvr>
  <p:extLst mod="1">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Ending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F07677-7568-450E-8219-CBC3658BC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9888" y="2857499"/>
            <a:ext cx="3252223" cy="1143002"/>
          </a:xfrm>
          <a:prstGeom prst="rect">
            <a:avLst/>
          </a:prstGeom>
        </p:spPr>
      </p:pic>
    </p:spTree>
    <p:extLst>
      <p:ext uri="{BB962C8B-B14F-4D97-AF65-F5344CB8AC3E}">
        <p14:creationId xmlns:p14="http://schemas.microsoft.com/office/powerpoint/2010/main" val="2519055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End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E4CF98-3590-4450-BC24-3997C78C12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CF07677-7568-450E-8219-CBC3658BCC5F}"/>
              </a:ext>
            </a:extLst>
          </p:cNvPr>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a:off x="4469888" y="2857499"/>
            <a:ext cx="3252223" cy="1143002"/>
          </a:xfrm>
          <a:prstGeom prst="rect">
            <a:avLst/>
          </a:prstGeom>
        </p:spPr>
      </p:pic>
    </p:spTree>
    <p:extLst>
      <p:ext uri="{BB962C8B-B14F-4D97-AF65-F5344CB8AC3E}">
        <p14:creationId xmlns:p14="http://schemas.microsoft.com/office/powerpoint/2010/main" val="1716264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DS - Option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66D46C0-406F-4DAE-9140-4B0958439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18" name="Rectangle 17">
            <a:extLst>
              <a:ext uri="{FF2B5EF4-FFF2-40B4-BE49-F238E27FC236}">
                <a16:creationId xmlns:a16="http://schemas.microsoft.com/office/drawing/2014/main" id="{80749BD8-BFBA-4A68-A73B-EB912ED65CE2}"/>
              </a:ext>
            </a:extLst>
          </p:cNvPr>
          <p:cNvSpPr/>
          <p:nvPr userDrawn="1"/>
        </p:nvSpPr>
        <p:spPr>
          <a:xfrm>
            <a:off x="1" y="1004835"/>
            <a:ext cx="12191999" cy="5853165"/>
          </a:xfrm>
          <a:prstGeom prst="rect">
            <a:avLst/>
          </a:prstGeom>
          <a:gradFill>
            <a:gsLst>
              <a:gs pos="77000">
                <a:schemeClr val="tx1">
                  <a:alpha val="0"/>
                </a:schemeClr>
              </a:gs>
              <a:gs pos="41000">
                <a:schemeClr val="tx1">
                  <a:lumMod val="100000"/>
                  <a:alpha val="25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13">
            <a:extLst>
              <a:ext uri="{FF2B5EF4-FFF2-40B4-BE49-F238E27FC236}">
                <a16:creationId xmlns:a16="http://schemas.microsoft.com/office/drawing/2014/main" id="{4D33AE4F-CD20-4EEC-9B8E-37BF7D6AD435}"/>
              </a:ext>
            </a:extLst>
          </p:cNvPr>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 name="Group 4">
            <a:extLst>
              <a:ext uri="{FF2B5EF4-FFF2-40B4-BE49-F238E27FC236}">
                <a16:creationId xmlns:a16="http://schemas.microsoft.com/office/drawing/2014/main" id="{991B5C39-9635-410E-9CD4-B7840A5D477C}"/>
              </a:ext>
            </a:extLst>
          </p:cNvPr>
          <p:cNvGrpSpPr>
            <a:grpSpLocks noChangeAspect="1"/>
          </p:cNvGrpSpPr>
          <p:nvPr userDrawn="1"/>
        </p:nvGrpSpPr>
        <p:grpSpPr bwMode="auto">
          <a:xfrm>
            <a:off x="609601" y="457200"/>
            <a:ext cx="1800563" cy="635000"/>
            <a:chOff x="-4628" y="1477"/>
            <a:chExt cx="8189" cy="2888"/>
          </a:xfrm>
        </p:grpSpPr>
        <p:sp>
          <p:nvSpPr>
            <p:cNvPr id="23" name="Freeform 5">
              <a:extLst>
                <a:ext uri="{FF2B5EF4-FFF2-40B4-BE49-F238E27FC236}">
                  <a16:creationId xmlns:a16="http://schemas.microsoft.com/office/drawing/2014/main" id="{5CFEDCEB-7064-41C6-AC6A-C8A5C06CC285}"/>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F334981C-FDB1-46B9-B0F1-B3E8D7D457BA}"/>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7" y="1714499"/>
            <a:ext cx="8074152" cy="2402305"/>
          </a:xfrm>
        </p:spPr>
        <p:txBody>
          <a:bodyPr anchor="b">
            <a:normAutofit/>
          </a:bodyPr>
          <a:lstStyle>
            <a:lvl1pPr algn="l">
              <a:defRPr sz="4000" b="1">
                <a:solidFill>
                  <a:schemeClr val="bg1"/>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spTree>
    <p:extLst>
      <p:ext uri="{BB962C8B-B14F-4D97-AF65-F5344CB8AC3E}">
        <p14:creationId xmlns:p14="http://schemas.microsoft.com/office/powerpoint/2010/main" val="145803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Option 4">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BC5A90B-7D44-4A84-B486-AA5D18AC8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18" name="Rectangle 17">
            <a:extLst>
              <a:ext uri="{FF2B5EF4-FFF2-40B4-BE49-F238E27FC236}">
                <a16:creationId xmlns:a16="http://schemas.microsoft.com/office/drawing/2014/main" id="{5B1AEAA2-C641-4C61-B9B4-3BB92689FBCB}"/>
              </a:ext>
            </a:extLst>
          </p:cNvPr>
          <p:cNvSpPr/>
          <p:nvPr userDrawn="1"/>
        </p:nvSpPr>
        <p:spPr>
          <a:xfrm>
            <a:off x="1" y="0"/>
            <a:ext cx="12191999" cy="6858000"/>
          </a:xfrm>
          <a:prstGeom prst="rect">
            <a:avLst/>
          </a:prstGeom>
          <a:gradFill>
            <a:gsLst>
              <a:gs pos="77000">
                <a:schemeClr val="tx1">
                  <a:alpha val="0"/>
                </a:schemeClr>
              </a:gs>
              <a:gs pos="41000">
                <a:schemeClr val="tx1">
                  <a:lumMod val="100000"/>
                  <a:alpha val="25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13">
            <a:extLst>
              <a:ext uri="{FF2B5EF4-FFF2-40B4-BE49-F238E27FC236}">
                <a16:creationId xmlns:a16="http://schemas.microsoft.com/office/drawing/2014/main" id="{8D63E633-44D3-4786-A993-3BBAEB4734FE}"/>
              </a:ext>
            </a:extLst>
          </p:cNvPr>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 name="Group 4">
            <a:extLst>
              <a:ext uri="{FF2B5EF4-FFF2-40B4-BE49-F238E27FC236}">
                <a16:creationId xmlns:a16="http://schemas.microsoft.com/office/drawing/2014/main" id="{10E24AAA-026F-435E-8E30-1A00D3CB9168}"/>
              </a:ext>
            </a:extLst>
          </p:cNvPr>
          <p:cNvGrpSpPr>
            <a:grpSpLocks noChangeAspect="1"/>
          </p:cNvGrpSpPr>
          <p:nvPr userDrawn="1"/>
        </p:nvGrpSpPr>
        <p:grpSpPr bwMode="auto">
          <a:xfrm>
            <a:off x="609601" y="457200"/>
            <a:ext cx="1800563" cy="635000"/>
            <a:chOff x="-4628" y="1477"/>
            <a:chExt cx="8189" cy="2888"/>
          </a:xfrm>
        </p:grpSpPr>
        <p:sp>
          <p:nvSpPr>
            <p:cNvPr id="23" name="Freeform 5">
              <a:extLst>
                <a:ext uri="{FF2B5EF4-FFF2-40B4-BE49-F238E27FC236}">
                  <a16:creationId xmlns:a16="http://schemas.microsoft.com/office/drawing/2014/main" id="{A1CFD2A1-3006-459C-A411-B68A6FB3AB45}"/>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85102C9A-1C3B-4A4F-8E56-C4E372FFB713}"/>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7" y="1714499"/>
            <a:ext cx="8074152" cy="2402305"/>
          </a:xfrm>
        </p:spPr>
        <p:txBody>
          <a:bodyPr anchor="b">
            <a:normAutofit/>
          </a:bodyPr>
          <a:lstStyle>
            <a:lvl1pPr algn="l">
              <a:defRPr sz="4000" b="1">
                <a:solidFill>
                  <a:schemeClr val="bg1"/>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spTree>
    <p:extLst>
      <p:ext uri="{BB962C8B-B14F-4D97-AF65-F5344CB8AC3E}">
        <p14:creationId xmlns:p14="http://schemas.microsoft.com/office/powerpoint/2010/main" val="2438807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Option 5">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1769ED4-1A21-4073-B8D7-B56E052A63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18" name="Rectangle 17">
            <a:extLst>
              <a:ext uri="{FF2B5EF4-FFF2-40B4-BE49-F238E27FC236}">
                <a16:creationId xmlns:a16="http://schemas.microsoft.com/office/drawing/2014/main" id="{696C76CB-4595-49B8-BF49-8D8DB596EEC4}"/>
              </a:ext>
            </a:extLst>
          </p:cNvPr>
          <p:cNvSpPr/>
          <p:nvPr userDrawn="1"/>
        </p:nvSpPr>
        <p:spPr>
          <a:xfrm>
            <a:off x="-5" y="0"/>
            <a:ext cx="12191999" cy="6858000"/>
          </a:xfrm>
          <a:prstGeom prst="rect">
            <a:avLst/>
          </a:prstGeom>
          <a:gradFill>
            <a:gsLst>
              <a:gs pos="77000">
                <a:schemeClr val="tx1">
                  <a:alpha val="0"/>
                </a:schemeClr>
              </a:gs>
              <a:gs pos="41000">
                <a:schemeClr val="tx1">
                  <a:lumMod val="100000"/>
                  <a:alpha val="25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13">
            <a:extLst>
              <a:ext uri="{FF2B5EF4-FFF2-40B4-BE49-F238E27FC236}">
                <a16:creationId xmlns:a16="http://schemas.microsoft.com/office/drawing/2014/main" id="{42815ACE-8309-41B7-92D5-ACDE939F5308}"/>
              </a:ext>
            </a:extLst>
          </p:cNvPr>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 name="Group 4">
            <a:extLst>
              <a:ext uri="{FF2B5EF4-FFF2-40B4-BE49-F238E27FC236}">
                <a16:creationId xmlns:a16="http://schemas.microsoft.com/office/drawing/2014/main" id="{440415A6-D5ED-4114-BFED-7846AC075823}"/>
              </a:ext>
            </a:extLst>
          </p:cNvPr>
          <p:cNvGrpSpPr>
            <a:grpSpLocks noChangeAspect="1"/>
          </p:cNvGrpSpPr>
          <p:nvPr userDrawn="1"/>
        </p:nvGrpSpPr>
        <p:grpSpPr bwMode="auto">
          <a:xfrm>
            <a:off x="609601" y="457200"/>
            <a:ext cx="1800563" cy="635000"/>
            <a:chOff x="-4628" y="1477"/>
            <a:chExt cx="8189" cy="2888"/>
          </a:xfrm>
        </p:grpSpPr>
        <p:sp>
          <p:nvSpPr>
            <p:cNvPr id="23" name="Freeform 5">
              <a:extLst>
                <a:ext uri="{FF2B5EF4-FFF2-40B4-BE49-F238E27FC236}">
                  <a16:creationId xmlns:a16="http://schemas.microsoft.com/office/drawing/2014/main" id="{ECFBB291-25D3-417E-8450-BFC27FDB7FC4}"/>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D754465E-A7D5-4B37-B61F-D0453C7EEB50}"/>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7" y="1714499"/>
            <a:ext cx="8074152" cy="2402305"/>
          </a:xfrm>
        </p:spPr>
        <p:txBody>
          <a:bodyPr anchor="b">
            <a:normAutofit/>
          </a:bodyPr>
          <a:lstStyle>
            <a:lvl1pPr algn="l">
              <a:defRPr sz="4000" b="1">
                <a:solidFill>
                  <a:schemeClr val="bg1"/>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spTree>
    <p:extLst>
      <p:ext uri="{BB962C8B-B14F-4D97-AF65-F5344CB8AC3E}">
        <p14:creationId xmlns:p14="http://schemas.microsoft.com/office/powerpoint/2010/main" val="838086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Option 6">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AF8656B-CA6C-44EE-827C-2700EFB95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p:spPr>
      </p:pic>
      <p:sp>
        <p:nvSpPr>
          <p:cNvPr id="18" name="Rectangle 17">
            <a:extLst>
              <a:ext uri="{FF2B5EF4-FFF2-40B4-BE49-F238E27FC236}">
                <a16:creationId xmlns:a16="http://schemas.microsoft.com/office/drawing/2014/main" id="{573EAE67-C519-4FFA-9F51-545C29CE5CF9}"/>
              </a:ext>
            </a:extLst>
          </p:cNvPr>
          <p:cNvSpPr/>
          <p:nvPr userDrawn="1"/>
        </p:nvSpPr>
        <p:spPr>
          <a:xfrm>
            <a:off x="1" y="0"/>
            <a:ext cx="12191999" cy="6858000"/>
          </a:xfrm>
          <a:prstGeom prst="rect">
            <a:avLst/>
          </a:prstGeom>
          <a:gradFill>
            <a:gsLst>
              <a:gs pos="77000">
                <a:schemeClr val="tx1">
                  <a:alpha val="0"/>
                </a:schemeClr>
              </a:gs>
              <a:gs pos="41000">
                <a:schemeClr val="tx1">
                  <a:lumMod val="100000"/>
                  <a:alpha val="25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13">
            <a:extLst>
              <a:ext uri="{FF2B5EF4-FFF2-40B4-BE49-F238E27FC236}">
                <a16:creationId xmlns:a16="http://schemas.microsoft.com/office/drawing/2014/main" id="{CA303A53-0F3B-45C9-8415-2E09F820D8A6}"/>
              </a:ext>
            </a:extLst>
          </p:cNvPr>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2" name="Group 4">
            <a:extLst>
              <a:ext uri="{FF2B5EF4-FFF2-40B4-BE49-F238E27FC236}">
                <a16:creationId xmlns:a16="http://schemas.microsoft.com/office/drawing/2014/main" id="{9B6A133C-6A71-495B-99E7-8FB32061BA58}"/>
              </a:ext>
            </a:extLst>
          </p:cNvPr>
          <p:cNvGrpSpPr>
            <a:grpSpLocks noChangeAspect="1"/>
          </p:cNvGrpSpPr>
          <p:nvPr userDrawn="1"/>
        </p:nvGrpSpPr>
        <p:grpSpPr bwMode="auto">
          <a:xfrm>
            <a:off x="609601" y="457200"/>
            <a:ext cx="1800563" cy="635000"/>
            <a:chOff x="-4628" y="1477"/>
            <a:chExt cx="8189" cy="2888"/>
          </a:xfrm>
        </p:grpSpPr>
        <p:sp>
          <p:nvSpPr>
            <p:cNvPr id="23" name="Freeform 5">
              <a:extLst>
                <a:ext uri="{FF2B5EF4-FFF2-40B4-BE49-F238E27FC236}">
                  <a16:creationId xmlns:a16="http://schemas.microsoft.com/office/drawing/2014/main" id="{134A86C9-2A82-4A77-A2C6-4C127CDAB606}"/>
                </a:ext>
              </a:extLst>
            </p:cNvPr>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0434C6BA-0AAE-4F18-B7DB-258945E62C10}"/>
                </a:ext>
              </a:extLst>
            </p:cNvPr>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7" y="1714499"/>
            <a:ext cx="8074152" cy="2402305"/>
          </a:xfrm>
        </p:spPr>
        <p:txBody>
          <a:bodyPr anchor="b">
            <a:normAutofit/>
          </a:bodyPr>
          <a:lstStyle>
            <a:lvl1pPr algn="l">
              <a:defRPr sz="4000" b="1">
                <a:solidFill>
                  <a:schemeClr val="bg1"/>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spTree>
    <p:extLst>
      <p:ext uri="{BB962C8B-B14F-4D97-AF65-F5344CB8AC3E}">
        <p14:creationId xmlns:p14="http://schemas.microsoft.com/office/powerpoint/2010/main" val="575662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Option 7">
    <p:spTree>
      <p:nvGrpSpPr>
        <p:cNvPr id="1" name=""/>
        <p:cNvGrpSpPr/>
        <p:nvPr/>
      </p:nvGrpSpPr>
      <p:grpSpPr>
        <a:xfrm>
          <a:off x="0" y="0"/>
          <a:ext cx="0" cy="0"/>
          <a:chOff x="0" y="0"/>
          <a:chExt cx="0" cy="0"/>
        </a:xfrm>
      </p:grpSpPr>
      <p:grpSp>
        <p:nvGrpSpPr>
          <p:cNvPr id="4" name="Group 3"/>
          <p:cNvGrpSpPr/>
          <p:nvPr userDrawn="1"/>
        </p:nvGrpSpPr>
        <p:grpSpPr>
          <a:xfrm>
            <a:off x="0" y="0"/>
            <a:ext cx="12209253" cy="6868633"/>
            <a:chOff x="0" y="0"/>
            <a:chExt cx="12209253" cy="6868633"/>
          </a:xfrm>
        </p:grpSpPr>
        <p:sp>
          <p:nvSpPr>
            <p:cNvPr id="9" name="Freeform 13"/>
            <p:cNvSpPr>
              <a:spLocks/>
            </p:cNvSpPr>
            <p:nvPr userDrawn="1"/>
          </p:nvSpPr>
          <p:spPr bwMode="auto">
            <a:xfrm>
              <a:off x="1" y="0"/>
              <a:ext cx="12192000" cy="1624012"/>
            </a:xfrm>
            <a:custGeom>
              <a:avLst/>
              <a:gdLst>
                <a:gd name="T0" fmla="*/ 6054 w 7682"/>
                <a:gd name="T1" fmla="*/ 862 h 1023"/>
                <a:gd name="T2" fmla="*/ 904 w 7682"/>
                <a:gd name="T3" fmla="*/ 1023 h 1023"/>
                <a:gd name="T4" fmla="*/ 0 w 7682"/>
                <a:gd name="T5" fmla="*/ 862 h 1023"/>
                <a:gd name="T6" fmla="*/ 0 w 7682"/>
                <a:gd name="T7" fmla="*/ 0 h 1023"/>
                <a:gd name="T8" fmla="*/ 2016 w 7682"/>
                <a:gd name="T9" fmla="*/ 0 h 1023"/>
                <a:gd name="T10" fmla="*/ 7682 w 7682"/>
                <a:gd name="T11" fmla="*/ 0 h 1023"/>
                <a:gd name="T12" fmla="*/ 7682 w 7682"/>
                <a:gd name="T13" fmla="*/ 806 h 1023"/>
                <a:gd name="T14" fmla="*/ 6054 w 7682"/>
                <a:gd name="T15" fmla="*/ 862 h 10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023">
                  <a:moveTo>
                    <a:pt x="6054" y="862"/>
                  </a:moveTo>
                  <a:lnTo>
                    <a:pt x="904" y="1023"/>
                  </a:lnTo>
                  <a:lnTo>
                    <a:pt x="0" y="862"/>
                  </a:lnTo>
                  <a:lnTo>
                    <a:pt x="0" y="0"/>
                  </a:lnTo>
                  <a:lnTo>
                    <a:pt x="2016" y="0"/>
                  </a:lnTo>
                  <a:lnTo>
                    <a:pt x="7682" y="0"/>
                  </a:lnTo>
                  <a:lnTo>
                    <a:pt x="7682" y="806"/>
                  </a:lnTo>
                  <a:lnTo>
                    <a:pt x="6054" y="8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pic>
          <p:nvPicPr>
            <p:cNvPr id="19" name="Picture 18"/>
            <p:cNvPicPr>
              <a:picLocks noChangeAspect="1"/>
            </p:cNvPicPr>
            <p:nvPr userDrawn="1"/>
          </p:nvPicPr>
          <p:blipFill>
            <a:blip r:embed="rId2"/>
            <a:stretch>
              <a:fillRect/>
            </a:stretch>
          </p:blipFill>
          <p:spPr>
            <a:xfrm>
              <a:off x="0" y="5582156"/>
              <a:ext cx="12209253" cy="1286477"/>
            </a:xfrm>
            <a:prstGeom prst="rect">
              <a:avLst/>
            </a:prstGeom>
          </p:spPr>
        </p:pic>
        <p:grpSp>
          <p:nvGrpSpPr>
            <p:cNvPr id="11" name="Group 4"/>
            <p:cNvGrpSpPr>
              <a:grpSpLocks noChangeAspect="1"/>
            </p:cNvGrpSpPr>
            <p:nvPr userDrawn="1"/>
          </p:nvGrpSpPr>
          <p:grpSpPr bwMode="auto">
            <a:xfrm>
              <a:off x="609601" y="457200"/>
              <a:ext cx="1800563" cy="635000"/>
              <a:chOff x="-4628" y="1477"/>
              <a:chExt cx="8189" cy="2888"/>
            </a:xfrm>
          </p:grpSpPr>
          <p:sp>
            <p:nvSpPr>
              <p:cNvPr id="13"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4" name="Picture 23"/>
            <p:cNvPicPr>
              <a:picLocks noChangeAspect="1"/>
            </p:cNvPicPr>
            <p:nvPr userDrawn="1"/>
          </p:nvPicPr>
          <p:blipFill>
            <a:blip r:embed="rId3"/>
            <a:stretch>
              <a:fillRect/>
            </a:stretch>
          </p:blipFill>
          <p:spPr>
            <a:xfrm>
              <a:off x="9401810" y="6363812"/>
              <a:ext cx="2340864" cy="125888"/>
            </a:xfrm>
            <a:prstGeom prst="rect">
              <a:avLst/>
            </a:prstGeom>
          </p:spPr>
        </p:pic>
      </p:gr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10633"/>
            <a:ext cx="12192000" cy="6858000"/>
          </a:xfrm>
          <a:prstGeom prst="rect">
            <a:avLst/>
          </a:prstGeom>
        </p:spPr>
      </p:pic>
      <p:grpSp>
        <p:nvGrpSpPr>
          <p:cNvPr id="10" name="Group 4"/>
          <p:cNvGrpSpPr>
            <a:grpSpLocks noChangeAspect="1"/>
          </p:cNvGrpSpPr>
          <p:nvPr userDrawn="1"/>
        </p:nvGrpSpPr>
        <p:grpSpPr bwMode="auto">
          <a:xfrm>
            <a:off x="609601" y="457200"/>
            <a:ext cx="1800563" cy="635000"/>
            <a:chOff x="-4628" y="1477"/>
            <a:chExt cx="8189" cy="2888"/>
          </a:xfrm>
        </p:grpSpPr>
        <p:sp>
          <p:nvSpPr>
            <p:cNvPr id="12"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itle 1"/>
          <p:cNvSpPr>
            <a:spLocks noGrp="1"/>
          </p:cNvSpPr>
          <p:nvPr userDrawn="1">
            <p:ph type="ctrTitle"/>
          </p:nvPr>
        </p:nvSpPr>
        <p:spPr>
          <a:xfrm>
            <a:off x="595087" y="1714499"/>
            <a:ext cx="8074152" cy="2402305"/>
          </a:xfrm>
        </p:spPr>
        <p:txBody>
          <a:bodyPr anchor="b">
            <a:normAutofit/>
          </a:bodyPr>
          <a:lstStyle>
            <a:lvl1pPr algn="l">
              <a:defRPr sz="4000" b="1">
                <a:solidFill>
                  <a:schemeClr val="accent6"/>
                </a:solidFill>
              </a:defRPr>
            </a:lvl1pPr>
          </a:lstStyle>
          <a:p>
            <a:r>
              <a:rPr lang="en-US" dirty="0"/>
              <a:t>Click to edit Master title style</a:t>
            </a:r>
          </a:p>
        </p:txBody>
      </p:sp>
      <p:sp>
        <p:nvSpPr>
          <p:cNvPr id="15" name="Subtitle 2"/>
          <p:cNvSpPr>
            <a:spLocks noGrp="1"/>
          </p:cNvSpPr>
          <p:nvPr userDrawn="1">
            <p:ph type="subTitle" idx="1"/>
          </p:nvPr>
        </p:nvSpPr>
        <p:spPr>
          <a:xfrm>
            <a:off x="595087" y="4288492"/>
            <a:ext cx="6232264" cy="1593323"/>
          </a:xfrm>
          <a:prstGeom prst="rect">
            <a:avLst/>
          </a:prstGeom>
        </p:spPr>
        <p:txBody>
          <a:bodyPr>
            <a:normAutofit/>
          </a:bodyPr>
          <a:lstStyle>
            <a:lvl1pPr marL="0" indent="0" algn="l">
              <a:buNone/>
              <a:defRPr sz="2000" b="0" i="0" cap="none"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Footer Placeholder 4"/>
          <p:cNvSpPr>
            <a:spLocks noGrp="1"/>
          </p:cNvSpPr>
          <p:nvPr>
            <p:ph type="ftr" sz="quarter" idx="11"/>
          </p:nvPr>
        </p:nvSpPr>
        <p:spPr>
          <a:xfrm>
            <a:off x="603569" y="6294079"/>
            <a:ext cx="4114800" cy="227527"/>
          </a:xfrm>
        </p:spPr>
        <p:txBody>
          <a:bodyPr/>
          <a:lstStyle/>
          <a:p>
            <a:r>
              <a:rPr lang="en-US"/>
              <a:t>CONFIDENTIAL</a:t>
            </a:r>
            <a:endParaRPr lang="en-US" dirty="0"/>
          </a:p>
        </p:txBody>
      </p:sp>
    </p:spTree>
    <p:extLst>
      <p:ext uri="{BB962C8B-B14F-4D97-AF65-F5344CB8AC3E}">
        <p14:creationId xmlns:p14="http://schemas.microsoft.com/office/powerpoint/2010/main" val="3902570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ngle Line 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endParaRPr lang="en-US" dirty="0"/>
          </a:p>
        </p:txBody>
      </p:sp>
      <p:sp>
        <p:nvSpPr>
          <p:cNvPr id="7" name="Content Placeholder 6"/>
          <p:cNvSpPr>
            <a:spLocks noGrp="1"/>
          </p:cNvSpPr>
          <p:nvPr>
            <p:ph sz="quarter" idx="12"/>
          </p:nvPr>
        </p:nvSpPr>
        <p:spPr>
          <a:xfrm>
            <a:off x="619125" y="1312863"/>
            <a:ext cx="10963275"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7952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Line 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CONFIDENTIAL</a:t>
            </a:r>
            <a:endParaRPr lang="en-US" dirty="0"/>
          </a:p>
        </p:txBody>
      </p:sp>
      <p:sp>
        <p:nvSpPr>
          <p:cNvPr id="7" name="Content Placeholder 6"/>
          <p:cNvSpPr>
            <a:spLocks noGrp="1"/>
          </p:cNvSpPr>
          <p:nvPr>
            <p:ph sz="quarter" idx="12"/>
          </p:nvPr>
        </p:nvSpPr>
        <p:spPr>
          <a:xfrm>
            <a:off x="619125" y="1767393"/>
            <a:ext cx="10963275" cy="42698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a:xfrm>
            <a:off x="619124" y="457200"/>
            <a:ext cx="10963276" cy="1052864"/>
          </a:xfrm>
        </p:spPr>
        <p:txBody>
          <a:bodyPr/>
          <a:lstStyle/>
          <a:p>
            <a:r>
              <a:rPr lang="en-US"/>
              <a:t>Click to edit Master title style</a:t>
            </a:r>
          </a:p>
        </p:txBody>
      </p:sp>
    </p:spTree>
    <p:extLst>
      <p:ext uri="{BB962C8B-B14F-4D97-AF65-F5344CB8AC3E}">
        <p14:creationId xmlns:p14="http://schemas.microsoft.com/office/powerpoint/2010/main" val="425980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0" y="-21998"/>
            <a:ext cx="12192000" cy="6858000"/>
          </a:xfrm>
          <a:prstGeom prst="rect">
            <a:avLst/>
          </a:prstGeom>
        </p:spPr>
      </p:pic>
      <p:sp>
        <p:nvSpPr>
          <p:cNvPr id="8" name="Footer Placeholder 4"/>
          <p:cNvSpPr>
            <a:spLocks noGrp="1"/>
          </p:cNvSpPr>
          <p:nvPr>
            <p:ph type="ftr" sz="quarter" idx="3"/>
          </p:nvPr>
        </p:nvSpPr>
        <p:spPr>
          <a:xfrm>
            <a:off x="1029323" y="6294592"/>
            <a:ext cx="4114800" cy="227527"/>
          </a:xfrm>
          <a:prstGeom prst="rect">
            <a:avLst/>
          </a:prstGeom>
        </p:spPr>
        <p:txBody>
          <a:bodyPr vert="horz" lIns="0" tIns="0" rIns="0" bIns="0" rtlCol="0" anchor="ctr"/>
          <a:lstStyle>
            <a:lvl1pPr algn="l">
              <a:defRPr sz="700" spc="300">
                <a:solidFill>
                  <a:schemeClr val="tx2">
                    <a:lumMod val="40000"/>
                    <a:lumOff val="60000"/>
                  </a:schemeClr>
                </a:solidFill>
              </a:defRPr>
            </a:lvl1pPr>
          </a:lstStyle>
          <a:p>
            <a:r>
              <a:rPr lang="en-US" dirty="0"/>
              <a:t>CONFIDENTIAL</a:t>
            </a:r>
          </a:p>
        </p:txBody>
      </p:sp>
      <p:grpSp>
        <p:nvGrpSpPr>
          <p:cNvPr id="9" name="Group 4"/>
          <p:cNvGrpSpPr>
            <a:grpSpLocks noChangeAspect="1"/>
          </p:cNvGrpSpPr>
          <p:nvPr userDrawn="1"/>
        </p:nvGrpSpPr>
        <p:grpSpPr bwMode="auto">
          <a:xfrm>
            <a:off x="10910609" y="6290004"/>
            <a:ext cx="671790" cy="236919"/>
            <a:chOff x="-4628" y="1477"/>
            <a:chExt cx="8189" cy="2888"/>
          </a:xfrm>
        </p:grpSpPr>
        <p:sp>
          <p:nvSpPr>
            <p:cNvPr id="10" name="Freeform 5"/>
            <p:cNvSpPr>
              <a:spLocks noEditPoints="1"/>
            </p:cNvSpPr>
            <p:nvPr userDrawn="1"/>
          </p:nvSpPr>
          <p:spPr bwMode="auto">
            <a:xfrm>
              <a:off x="-4628" y="1477"/>
              <a:ext cx="8189" cy="2888"/>
            </a:xfrm>
            <a:custGeom>
              <a:avLst/>
              <a:gdLst>
                <a:gd name="T0" fmla="*/ 2332 w 4865"/>
                <a:gd name="T1" fmla="*/ 704 h 1714"/>
                <a:gd name="T2" fmla="*/ 1949 w 4865"/>
                <a:gd name="T3" fmla="*/ 440 h 1714"/>
                <a:gd name="T4" fmla="*/ 2284 w 4865"/>
                <a:gd name="T5" fmla="*/ 229 h 1714"/>
                <a:gd name="T6" fmla="*/ 2704 w 4865"/>
                <a:gd name="T7" fmla="*/ 325 h 1714"/>
                <a:gd name="T8" fmla="*/ 2815 w 4865"/>
                <a:gd name="T9" fmla="*/ 117 h 1714"/>
                <a:gd name="T10" fmla="*/ 2277 w 4865"/>
                <a:gd name="T11" fmla="*/ 0 h 1714"/>
                <a:gd name="T12" fmla="*/ 1650 w 4865"/>
                <a:gd name="T13" fmla="*/ 454 h 1714"/>
                <a:gd name="T14" fmla="*/ 2255 w 4865"/>
                <a:gd name="T15" fmla="*/ 945 h 1714"/>
                <a:gd name="T16" fmla="*/ 2626 w 4865"/>
                <a:gd name="T17" fmla="*/ 1230 h 1714"/>
                <a:gd name="T18" fmla="*/ 2262 w 4865"/>
                <a:gd name="T19" fmla="*/ 1475 h 1714"/>
                <a:gd name="T20" fmla="*/ 1758 w 4865"/>
                <a:gd name="T21" fmla="*/ 1333 h 1714"/>
                <a:gd name="T22" fmla="*/ 1627 w 4865"/>
                <a:gd name="T23" fmla="*/ 1546 h 1714"/>
                <a:gd name="T24" fmla="*/ 2262 w 4865"/>
                <a:gd name="T25" fmla="*/ 1714 h 1714"/>
                <a:gd name="T26" fmla="*/ 2925 w 4865"/>
                <a:gd name="T27" fmla="*/ 1212 h 1714"/>
                <a:gd name="T28" fmla="*/ 2332 w 4865"/>
                <a:gd name="T29" fmla="*/ 704 h 1714"/>
                <a:gd name="T30" fmla="*/ 1295 w 4865"/>
                <a:gd name="T31" fmla="*/ 517 h 1714"/>
                <a:gd name="T32" fmla="*/ 721 w 4865"/>
                <a:gd name="T33" fmla="*/ 30 h 1714"/>
                <a:gd name="T34" fmla="*/ 132 w 4865"/>
                <a:gd name="T35" fmla="*/ 30 h 1714"/>
                <a:gd name="T36" fmla="*/ 0 w 4865"/>
                <a:gd name="T37" fmla="*/ 30 h 1714"/>
                <a:gd name="T38" fmla="*/ 0 w 4865"/>
                <a:gd name="T39" fmla="*/ 1673 h 1714"/>
                <a:gd name="T40" fmla="*/ 263 w 4865"/>
                <a:gd name="T41" fmla="*/ 1673 h 1714"/>
                <a:gd name="T42" fmla="*/ 263 w 4865"/>
                <a:gd name="T43" fmla="*/ 270 h 1714"/>
                <a:gd name="T44" fmla="*/ 706 w 4865"/>
                <a:gd name="T45" fmla="*/ 270 h 1714"/>
                <a:gd name="T46" fmla="*/ 1017 w 4865"/>
                <a:gd name="T47" fmla="*/ 521 h 1714"/>
                <a:gd name="T48" fmla="*/ 687 w 4865"/>
                <a:gd name="T49" fmla="*/ 785 h 1714"/>
                <a:gd name="T50" fmla="*/ 683 w 4865"/>
                <a:gd name="T51" fmla="*/ 785 h 1714"/>
                <a:gd name="T52" fmla="*/ 524 w 4865"/>
                <a:gd name="T53" fmla="*/ 787 h 1714"/>
                <a:gd name="T54" fmla="*/ 1054 w 4865"/>
                <a:gd name="T55" fmla="*/ 1675 h 1714"/>
                <a:gd name="T56" fmla="*/ 1364 w 4865"/>
                <a:gd name="T57" fmla="*/ 1675 h 1714"/>
                <a:gd name="T58" fmla="*/ 949 w 4865"/>
                <a:gd name="T59" fmla="*/ 975 h 1714"/>
                <a:gd name="T60" fmla="*/ 1295 w 4865"/>
                <a:gd name="T61" fmla="*/ 517 h 1714"/>
                <a:gd name="T62" fmla="*/ 4865 w 4865"/>
                <a:gd name="T63" fmla="*/ 1675 h 1714"/>
                <a:gd name="T64" fmla="*/ 4544 w 4865"/>
                <a:gd name="T65" fmla="*/ 1675 h 1714"/>
                <a:gd name="T66" fmla="*/ 3962 w 4865"/>
                <a:gd name="T67" fmla="*/ 394 h 1714"/>
                <a:gd name="T68" fmla="*/ 3405 w 4865"/>
                <a:gd name="T69" fmla="*/ 1675 h 1714"/>
                <a:gd name="T70" fmla="*/ 3082 w 4865"/>
                <a:gd name="T71" fmla="*/ 1675 h 1714"/>
                <a:gd name="T72" fmla="*/ 3815 w 4865"/>
                <a:gd name="T73" fmla="*/ 41 h 1714"/>
                <a:gd name="T74" fmla="*/ 4116 w 4865"/>
                <a:gd name="T75" fmla="*/ 41 h 1714"/>
                <a:gd name="T76" fmla="*/ 4865 w 4865"/>
                <a:gd name="T77" fmla="*/ 1675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5" h="1714">
                  <a:moveTo>
                    <a:pt x="2332" y="704"/>
                  </a:moveTo>
                  <a:cubicBezTo>
                    <a:pt x="2056" y="630"/>
                    <a:pt x="1949" y="567"/>
                    <a:pt x="1949" y="440"/>
                  </a:cubicBezTo>
                  <a:cubicBezTo>
                    <a:pt x="1949" y="248"/>
                    <a:pt x="2196" y="229"/>
                    <a:pt x="2284" y="229"/>
                  </a:cubicBezTo>
                  <a:cubicBezTo>
                    <a:pt x="2423" y="229"/>
                    <a:pt x="2600" y="273"/>
                    <a:pt x="2704" y="325"/>
                  </a:cubicBezTo>
                  <a:cubicBezTo>
                    <a:pt x="2815" y="117"/>
                    <a:pt x="2815" y="117"/>
                    <a:pt x="2815" y="117"/>
                  </a:cubicBezTo>
                  <a:cubicBezTo>
                    <a:pt x="2674" y="47"/>
                    <a:pt x="2458" y="0"/>
                    <a:pt x="2277" y="0"/>
                  </a:cubicBezTo>
                  <a:cubicBezTo>
                    <a:pt x="1891" y="0"/>
                    <a:pt x="1650" y="168"/>
                    <a:pt x="1650" y="454"/>
                  </a:cubicBezTo>
                  <a:cubicBezTo>
                    <a:pt x="1650" y="781"/>
                    <a:pt x="1990" y="874"/>
                    <a:pt x="2255" y="945"/>
                  </a:cubicBezTo>
                  <a:cubicBezTo>
                    <a:pt x="2530" y="1019"/>
                    <a:pt x="2626" y="1103"/>
                    <a:pt x="2626" y="1230"/>
                  </a:cubicBezTo>
                  <a:cubicBezTo>
                    <a:pt x="2626" y="1442"/>
                    <a:pt x="2401" y="1475"/>
                    <a:pt x="2262" y="1475"/>
                  </a:cubicBezTo>
                  <a:cubicBezTo>
                    <a:pt x="2071" y="1475"/>
                    <a:pt x="1913" y="1424"/>
                    <a:pt x="1758" y="1333"/>
                  </a:cubicBezTo>
                  <a:cubicBezTo>
                    <a:pt x="1627" y="1546"/>
                    <a:pt x="1627" y="1546"/>
                    <a:pt x="1627" y="1546"/>
                  </a:cubicBezTo>
                  <a:cubicBezTo>
                    <a:pt x="1821" y="1661"/>
                    <a:pt x="2023" y="1714"/>
                    <a:pt x="2262" y="1714"/>
                  </a:cubicBezTo>
                  <a:cubicBezTo>
                    <a:pt x="2660" y="1714"/>
                    <a:pt x="2925" y="1517"/>
                    <a:pt x="2925" y="1212"/>
                  </a:cubicBezTo>
                  <a:cubicBezTo>
                    <a:pt x="2925" y="872"/>
                    <a:pt x="2603" y="777"/>
                    <a:pt x="2332" y="704"/>
                  </a:cubicBezTo>
                  <a:moveTo>
                    <a:pt x="1295" y="517"/>
                  </a:moveTo>
                  <a:cubicBezTo>
                    <a:pt x="1290" y="230"/>
                    <a:pt x="1055" y="30"/>
                    <a:pt x="721" y="30"/>
                  </a:cubicBezTo>
                  <a:cubicBezTo>
                    <a:pt x="132" y="30"/>
                    <a:pt x="132" y="30"/>
                    <a:pt x="132" y="30"/>
                  </a:cubicBezTo>
                  <a:cubicBezTo>
                    <a:pt x="0" y="30"/>
                    <a:pt x="0" y="30"/>
                    <a:pt x="0" y="30"/>
                  </a:cubicBezTo>
                  <a:cubicBezTo>
                    <a:pt x="0" y="1673"/>
                    <a:pt x="0" y="1673"/>
                    <a:pt x="0" y="1673"/>
                  </a:cubicBezTo>
                  <a:cubicBezTo>
                    <a:pt x="263" y="1673"/>
                    <a:pt x="263" y="1673"/>
                    <a:pt x="263" y="1673"/>
                  </a:cubicBezTo>
                  <a:cubicBezTo>
                    <a:pt x="263" y="270"/>
                    <a:pt x="263" y="270"/>
                    <a:pt x="263" y="270"/>
                  </a:cubicBezTo>
                  <a:cubicBezTo>
                    <a:pt x="706" y="270"/>
                    <a:pt x="706" y="270"/>
                    <a:pt x="706" y="270"/>
                  </a:cubicBezTo>
                  <a:cubicBezTo>
                    <a:pt x="855" y="270"/>
                    <a:pt x="1014" y="344"/>
                    <a:pt x="1017" y="521"/>
                  </a:cubicBezTo>
                  <a:cubicBezTo>
                    <a:pt x="1019" y="678"/>
                    <a:pt x="896" y="776"/>
                    <a:pt x="687" y="785"/>
                  </a:cubicBezTo>
                  <a:cubicBezTo>
                    <a:pt x="683" y="785"/>
                    <a:pt x="683" y="785"/>
                    <a:pt x="683" y="785"/>
                  </a:cubicBezTo>
                  <a:cubicBezTo>
                    <a:pt x="524" y="787"/>
                    <a:pt x="524" y="787"/>
                    <a:pt x="524" y="787"/>
                  </a:cubicBezTo>
                  <a:cubicBezTo>
                    <a:pt x="1054" y="1675"/>
                    <a:pt x="1054" y="1675"/>
                    <a:pt x="1054" y="1675"/>
                  </a:cubicBezTo>
                  <a:cubicBezTo>
                    <a:pt x="1364" y="1675"/>
                    <a:pt x="1364" y="1675"/>
                    <a:pt x="1364" y="1675"/>
                  </a:cubicBezTo>
                  <a:cubicBezTo>
                    <a:pt x="1364" y="1675"/>
                    <a:pt x="1109" y="1245"/>
                    <a:pt x="949" y="975"/>
                  </a:cubicBezTo>
                  <a:cubicBezTo>
                    <a:pt x="1185" y="892"/>
                    <a:pt x="1297" y="706"/>
                    <a:pt x="1295" y="517"/>
                  </a:cubicBezTo>
                  <a:moveTo>
                    <a:pt x="4865" y="1675"/>
                  </a:moveTo>
                  <a:cubicBezTo>
                    <a:pt x="4544" y="1675"/>
                    <a:pt x="4544" y="1675"/>
                    <a:pt x="4544" y="1675"/>
                  </a:cubicBezTo>
                  <a:cubicBezTo>
                    <a:pt x="3962" y="394"/>
                    <a:pt x="3962" y="394"/>
                    <a:pt x="3962" y="394"/>
                  </a:cubicBezTo>
                  <a:cubicBezTo>
                    <a:pt x="3405" y="1675"/>
                    <a:pt x="3405" y="1675"/>
                    <a:pt x="3405" y="1675"/>
                  </a:cubicBezTo>
                  <a:cubicBezTo>
                    <a:pt x="3082" y="1675"/>
                    <a:pt x="3082" y="1675"/>
                    <a:pt x="3082" y="1675"/>
                  </a:cubicBezTo>
                  <a:cubicBezTo>
                    <a:pt x="3815" y="41"/>
                    <a:pt x="3815" y="41"/>
                    <a:pt x="3815" y="41"/>
                  </a:cubicBezTo>
                  <a:cubicBezTo>
                    <a:pt x="4116" y="41"/>
                    <a:pt x="4116" y="41"/>
                    <a:pt x="4116" y="41"/>
                  </a:cubicBezTo>
                  <a:lnTo>
                    <a:pt x="4865" y="1675"/>
                  </a:lnTo>
                  <a:close/>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p:cNvSpPr>
              <a:spLocks noEditPoints="1"/>
            </p:cNvSpPr>
            <p:nvPr userDrawn="1"/>
          </p:nvSpPr>
          <p:spPr bwMode="auto">
            <a:xfrm>
              <a:off x="2826" y="1546"/>
              <a:ext cx="212" cy="215"/>
            </a:xfrm>
            <a:custGeom>
              <a:avLst/>
              <a:gdLst>
                <a:gd name="T0" fmla="*/ 63 w 126"/>
                <a:gd name="T1" fmla="*/ 60 h 128"/>
                <a:gd name="T2" fmla="*/ 70 w 126"/>
                <a:gd name="T3" fmla="*/ 60 h 128"/>
                <a:gd name="T4" fmla="*/ 75 w 126"/>
                <a:gd name="T5" fmla="*/ 59 h 128"/>
                <a:gd name="T6" fmla="*/ 79 w 126"/>
                <a:gd name="T7" fmla="*/ 55 h 128"/>
                <a:gd name="T8" fmla="*/ 80 w 126"/>
                <a:gd name="T9" fmla="*/ 49 h 128"/>
                <a:gd name="T10" fmla="*/ 78 w 126"/>
                <a:gd name="T11" fmla="*/ 44 h 128"/>
                <a:gd name="T12" fmla="*/ 75 w 126"/>
                <a:gd name="T13" fmla="*/ 41 h 128"/>
                <a:gd name="T14" fmla="*/ 70 w 126"/>
                <a:gd name="T15" fmla="*/ 40 h 128"/>
                <a:gd name="T16" fmla="*/ 65 w 126"/>
                <a:gd name="T17" fmla="*/ 40 h 128"/>
                <a:gd name="T18" fmla="*/ 50 w 126"/>
                <a:gd name="T19" fmla="*/ 40 h 128"/>
                <a:gd name="T20" fmla="*/ 50 w 126"/>
                <a:gd name="T21" fmla="*/ 60 h 128"/>
                <a:gd name="T22" fmla="*/ 63 w 126"/>
                <a:gd name="T23" fmla="*/ 60 h 128"/>
                <a:gd name="T24" fmla="*/ 50 w 126"/>
                <a:gd name="T25" fmla="*/ 101 h 128"/>
                <a:gd name="T26" fmla="*/ 39 w 126"/>
                <a:gd name="T27" fmla="*/ 101 h 128"/>
                <a:gd name="T28" fmla="*/ 39 w 126"/>
                <a:gd name="T29" fmla="*/ 30 h 128"/>
                <a:gd name="T30" fmla="*/ 66 w 126"/>
                <a:gd name="T31" fmla="*/ 30 h 128"/>
                <a:gd name="T32" fmla="*/ 85 w 126"/>
                <a:gd name="T33" fmla="*/ 34 h 128"/>
                <a:gd name="T34" fmla="*/ 92 w 126"/>
                <a:gd name="T35" fmla="*/ 50 h 128"/>
                <a:gd name="T36" fmla="*/ 86 w 126"/>
                <a:gd name="T37" fmla="*/ 64 h 128"/>
                <a:gd name="T38" fmla="*/ 73 w 126"/>
                <a:gd name="T39" fmla="*/ 70 h 128"/>
                <a:gd name="T40" fmla="*/ 93 w 126"/>
                <a:gd name="T41" fmla="*/ 101 h 128"/>
                <a:gd name="T42" fmla="*/ 80 w 126"/>
                <a:gd name="T43" fmla="*/ 101 h 128"/>
                <a:gd name="T44" fmla="*/ 61 w 126"/>
                <a:gd name="T45" fmla="*/ 70 h 128"/>
                <a:gd name="T46" fmla="*/ 50 w 126"/>
                <a:gd name="T47" fmla="*/ 70 h 128"/>
                <a:gd name="T48" fmla="*/ 50 w 126"/>
                <a:gd name="T49" fmla="*/ 101 h 128"/>
                <a:gd name="T50" fmla="*/ 112 w 126"/>
                <a:gd name="T51" fmla="*/ 64 h 128"/>
                <a:gd name="T52" fmla="*/ 108 w 126"/>
                <a:gd name="T53" fmla="*/ 43 h 128"/>
                <a:gd name="T54" fmla="*/ 98 w 126"/>
                <a:gd name="T55" fmla="*/ 26 h 128"/>
                <a:gd name="T56" fmla="*/ 82 w 126"/>
                <a:gd name="T57" fmla="*/ 15 h 128"/>
                <a:gd name="T58" fmla="*/ 63 w 126"/>
                <a:gd name="T59" fmla="*/ 11 h 128"/>
                <a:gd name="T60" fmla="*/ 44 w 126"/>
                <a:gd name="T61" fmla="*/ 15 h 128"/>
                <a:gd name="T62" fmla="*/ 28 w 126"/>
                <a:gd name="T63" fmla="*/ 26 h 128"/>
                <a:gd name="T64" fmla="*/ 18 w 126"/>
                <a:gd name="T65" fmla="*/ 43 h 128"/>
                <a:gd name="T66" fmla="*/ 14 w 126"/>
                <a:gd name="T67" fmla="*/ 64 h 128"/>
                <a:gd name="T68" fmla="*/ 17 w 126"/>
                <a:gd name="T69" fmla="*/ 85 h 128"/>
                <a:gd name="T70" fmla="*/ 27 w 126"/>
                <a:gd name="T71" fmla="*/ 102 h 128"/>
                <a:gd name="T72" fmla="*/ 43 w 126"/>
                <a:gd name="T73" fmla="*/ 113 h 128"/>
                <a:gd name="T74" fmla="*/ 63 w 126"/>
                <a:gd name="T75" fmla="*/ 117 h 128"/>
                <a:gd name="T76" fmla="*/ 82 w 126"/>
                <a:gd name="T77" fmla="*/ 113 h 128"/>
                <a:gd name="T78" fmla="*/ 98 w 126"/>
                <a:gd name="T79" fmla="*/ 102 h 128"/>
                <a:gd name="T80" fmla="*/ 108 w 126"/>
                <a:gd name="T81" fmla="*/ 86 h 128"/>
                <a:gd name="T82" fmla="*/ 112 w 126"/>
                <a:gd name="T83" fmla="*/ 64 h 128"/>
                <a:gd name="T84" fmla="*/ 126 w 126"/>
                <a:gd name="T85" fmla="*/ 64 h 128"/>
                <a:gd name="T86" fmla="*/ 121 w 126"/>
                <a:gd name="T87" fmla="*/ 90 h 128"/>
                <a:gd name="T88" fmla="*/ 107 w 126"/>
                <a:gd name="T89" fmla="*/ 111 h 128"/>
                <a:gd name="T90" fmla="*/ 87 w 126"/>
                <a:gd name="T91" fmla="*/ 124 h 128"/>
                <a:gd name="T92" fmla="*/ 63 w 126"/>
                <a:gd name="T93" fmla="*/ 128 h 128"/>
                <a:gd name="T94" fmla="*/ 38 w 126"/>
                <a:gd name="T95" fmla="*/ 123 h 128"/>
                <a:gd name="T96" fmla="*/ 18 w 126"/>
                <a:gd name="T97" fmla="*/ 110 h 128"/>
                <a:gd name="T98" fmla="*/ 5 w 126"/>
                <a:gd name="T99" fmla="*/ 90 h 128"/>
                <a:gd name="T100" fmla="*/ 0 w 126"/>
                <a:gd name="T101" fmla="*/ 64 h 128"/>
                <a:gd name="T102" fmla="*/ 5 w 126"/>
                <a:gd name="T103" fmla="*/ 38 h 128"/>
                <a:gd name="T104" fmla="*/ 19 w 126"/>
                <a:gd name="T105" fmla="*/ 17 h 128"/>
                <a:gd name="T106" fmla="*/ 39 w 126"/>
                <a:gd name="T107" fmla="*/ 4 h 128"/>
                <a:gd name="T108" fmla="*/ 63 w 126"/>
                <a:gd name="T109" fmla="*/ 0 h 128"/>
                <a:gd name="T110" fmla="*/ 87 w 126"/>
                <a:gd name="T111" fmla="*/ 4 h 128"/>
                <a:gd name="T112" fmla="*/ 107 w 126"/>
                <a:gd name="T113" fmla="*/ 17 h 128"/>
                <a:gd name="T114" fmla="*/ 121 w 126"/>
                <a:gd name="T115" fmla="*/ 38 h 128"/>
                <a:gd name="T116" fmla="*/ 126 w 126"/>
                <a:gd name="T1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 h="128">
                  <a:moveTo>
                    <a:pt x="63" y="60"/>
                  </a:moveTo>
                  <a:cubicBezTo>
                    <a:pt x="66" y="60"/>
                    <a:pt x="68" y="60"/>
                    <a:pt x="70" y="60"/>
                  </a:cubicBezTo>
                  <a:cubicBezTo>
                    <a:pt x="72" y="60"/>
                    <a:pt x="73" y="60"/>
                    <a:pt x="75" y="59"/>
                  </a:cubicBezTo>
                  <a:cubicBezTo>
                    <a:pt x="76" y="58"/>
                    <a:pt x="78" y="57"/>
                    <a:pt x="79" y="55"/>
                  </a:cubicBezTo>
                  <a:cubicBezTo>
                    <a:pt x="79" y="54"/>
                    <a:pt x="80" y="52"/>
                    <a:pt x="80" y="49"/>
                  </a:cubicBezTo>
                  <a:cubicBezTo>
                    <a:pt x="80" y="47"/>
                    <a:pt x="79" y="45"/>
                    <a:pt x="78" y="44"/>
                  </a:cubicBezTo>
                  <a:cubicBezTo>
                    <a:pt x="77" y="43"/>
                    <a:pt x="76" y="42"/>
                    <a:pt x="75" y="41"/>
                  </a:cubicBezTo>
                  <a:cubicBezTo>
                    <a:pt x="73" y="40"/>
                    <a:pt x="72" y="40"/>
                    <a:pt x="70" y="40"/>
                  </a:cubicBezTo>
                  <a:cubicBezTo>
                    <a:pt x="68" y="40"/>
                    <a:pt x="66" y="40"/>
                    <a:pt x="65" y="40"/>
                  </a:cubicBezTo>
                  <a:cubicBezTo>
                    <a:pt x="50" y="40"/>
                    <a:pt x="50" y="40"/>
                    <a:pt x="50" y="40"/>
                  </a:cubicBezTo>
                  <a:cubicBezTo>
                    <a:pt x="50" y="60"/>
                    <a:pt x="50" y="60"/>
                    <a:pt x="50" y="60"/>
                  </a:cubicBezTo>
                  <a:lnTo>
                    <a:pt x="63" y="60"/>
                  </a:lnTo>
                  <a:close/>
                  <a:moveTo>
                    <a:pt x="50" y="101"/>
                  </a:moveTo>
                  <a:cubicBezTo>
                    <a:pt x="39" y="101"/>
                    <a:pt x="39" y="101"/>
                    <a:pt x="39" y="101"/>
                  </a:cubicBezTo>
                  <a:cubicBezTo>
                    <a:pt x="39" y="30"/>
                    <a:pt x="39" y="30"/>
                    <a:pt x="39" y="30"/>
                  </a:cubicBezTo>
                  <a:cubicBezTo>
                    <a:pt x="66" y="30"/>
                    <a:pt x="66" y="30"/>
                    <a:pt x="66" y="30"/>
                  </a:cubicBezTo>
                  <a:cubicBezTo>
                    <a:pt x="74" y="30"/>
                    <a:pt x="81" y="31"/>
                    <a:pt x="85" y="34"/>
                  </a:cubicBezTo>
                  <a:cubicBezTo>
                    <a:pt x="89" y="38"/>
                    <a:pt x="92" y="43"/>
                    <a:pt x="92" y="50"/>
                  </a:cubicBezTo>
                  <a:cubicBezTo>
                    <a:pt x="92" y="57"/>
                    <a:pt x="90" y="61"/>
                    <a:pt x="86" y="64"/>
                  </a:cubicBezTo>
                  <a:cubicBezTo>
                    <a:pt x="83" y="67"/>
                    <a:pt x="78" y="69"/>
                    <a:pt x="73" y="70"/>
                  </a:cubicBezTo>
                  <a:cubicBezTo>
                    <a:pt x="93" y="101"/>
                    <a:pt x="93" y="101"/>
                    <a:pt x="93" y="101"/>
                  </a:cubicBezTo>
                  <a:cubicBezTo>
                    <a:pt x="80" y="101"/>
                    <a:pt x="80" y="101"/>
                    <a:pt x="80" y="101"/>
                  </a:cubicBezTo>
                  <a:cubicBezTo>
                    <a:pt x="61" y="70"/>
                    <a:pt x="61" y="70"/>
                    <a:pt x="61" y="70"/>
                  </a:cubicBezTo>
                  <a:cubicBezTo>
                    <a:pt x="50" y="70"/>
                    <a:pt x="50" y="70"/>
                    <a:pt x="50" y="70"/>
                  </a:cubicBezTo>
                  <a:lnTo>
                    <a:pt x="50" y="101"/>
                  </a:lnTo>
                  <a:close/>
                  <a:moveTo>
                    <a:pt x="112" y="64"/>
                  </a:moveTo>
                  <a:cubicBezTo>
                    <a:pt x="112" y="56"/>
                    <a:pt x="111" y="49"/>
                    <a:pt x="108" y="43"/>
                  </a:cubicBezTo>
                  <a:cubicBezTo>
                    <a:pt x="106" y="36"/>
                    <a:pt x="102" y="30"/>
                    <a:pt x="98" y="26"/>
                  </a:cubicBezTo>
                  <a:cubicBezTo>
                    <a:pt x="93" y="21"/>
                    <a:pt x="88" y="17"/>
                    <a:pt x="82" y="15"/>
                  </a:cubicBezTo>
                  <a:cubicBezTo>
                    <a:pt x="76" y="12"/>
                    <a:pt x="70" y="11"/>
                    <a:pt x="63" y="11"/>
                  </a:cubicBezTo>
                  <a:cubicBezTo>
                    <a:pt x="56" y="11"/>
                    <a:pt x="50" y="12"/>
                    <a:pt x="44" y="15"/>
                  </a:cubicBezTo>
                  <a:cubicBezTo>
                    <a:pt x="38" y="17"/>
                    <a:pt x="33" y="21"/>
                    <a:pt x="28" y="26"/>
                  </a:cubicBezTo>
                  <a:cubicBezTo>
                    <a:pt x="24" y="30"/>
                    <a:pt x="20" y="36"/>
                    <a:pt x="18" y="43"/>
                  </a:cubicBezTo>
                  <a:cubicBezTo>
                    <a:pt x="15" y="49"/>
                    <a:pt x="14" y="56"/>
                    <a:pt x="14" y="64"/>
                  </a:cubicBezTo>
                  <a:cubicBezTo>
                    <a:pt x="14" y="71"/>
                    <a:pt x="15" y="78"/>
                    <a:pt x="17" y="85"/>
                  </a:cubicBezTo>
                  <a:cubicBezTo>
                    <a:pt x="20" y="91"/>
                    <a:pt x="23" y="97"/>
                    <a:pt x="27" y="102"/>
                  </a:cubicBezTo>
                  <a:cubicBezTo>
                    <a:pt x="31" y="106"/>
                    <a:pt x="37" y="110"/>
                    <a:pt x="43" y="113"/>
                  </a:cubicBezTo>
                  <a:cubicBezTo>
                    <a:pt x="49" y="116"/>
                    <a:pt x="55" y="117"/>
                    <a:pt x="63" y="117"/>
                  </a:cubicBezTo>
                  <a:cubicBezTo>
                    <a:pt x="70" y="117"/>
                    <a:pt x="76" y="116"/>
                    <a:pt x="82" y="113"/>
                  </a:cubicBezTo>
                  <a:cubicBezTo>
                    <a:pt x="88" y="111"/>
                    <a:pt x="93" y="107"/>
                    <a:pt x="98" y="102"/>
                  </a:cubicBezTo>
                  <a:cubicBezTo>
                    <a:pt x="102" y="98"/>
                    <a:pt x="106" y="92"/>
                    <a:pt x="108" y="86"/>
                  </a:cubicBezTo>
                  <a:cubicBezTo>
                    <a:pt x="111" y="79"/>
                    <a:pt x="112" y="72"/>
                    <a:pt x="112" y="64"/>
                  </a:cubicBezTo>
                  <a:moveTo>
                    <a:pt x="126" y="64"/>
                  </a:moveTo>
                  <a:cubicBezTo>
                    <a:pt x="126" y="74"/>
                    <a:pt x="124" y="82"/>
                    <a:pt x="121" y="90"/>
                  </a:cubicBezTo>
                  <a:cubicBezTo>
                    <a:pt x="117" y="98"/>
                    <a:pt x="113" y="105"/>
                    <a:pt x="107" y="111"/>
                  </a:cubicBezTo>
                  <a:cubicBezTo>
                    <a:pt x="101" y="116"/>
                    <a:pt x="95" y="121"/>
                    <a:pt x="87" y="124"/>
                  </a:cubicBezTo>
                  <a:cubicBezTo>
                    <a:pt x="79" y="127"/>
                    <a:pt x="71" y="128"/>
                    <a:pt x="63" y="128"/>
                  </a:cubicBezTo>
                  <a:cubicBezTo>
                    <a:pt x="54" y="128"/>
                    <a:pt x="45" y="127"/>
                    <a:pt x="38" y="123"/>
                  </a:cubicBezTo>
                  <a:cubicBezTo>
                    <a:pt x="30" y="120"/>
                    <a:pt x="23" y="116"/>
                    <a:pt x="18" y="110"/>
                  </a:cubicBezTo>
                  <a:cubicBezTo>
                    <a:pt x="12" y="104"/>
                    <a:pt x="8" y="97"/>
                    <a:pt x="5" y="90"/>
                  </a:cubicBezTo>
                  <a:cubicBezTo>
                    <a:pt x="2" y="82"/>
                    <a:pt x="0" y="73"/>
                    <a:pt x="0" y="64"/>
                  </a:cubicBezTo>
                  <a:cubicBezTo>
                    <a:pt x="0" y="54"/>
                    <a:pt x="2" y="46"/>
                    <a:pt x="5" y="38"/>
                  </a:cubicBezTo>
                  <a:cubicBezTo>
                    <a:pt x="9" y="30"/>
                    <a:pt x="13" y="23"/>
                    <a:pt x="19" y="17"/>
                  </a:cubicBezTo>
                  <a:cubicBezTo>
                    <a:pt x="25" y="12"/>
                    <a:pt x="31" y="7"/>
                    <a:pt x="39" y="4"/>
                  </a:cubicBezTo>
                  <a:cubicBezTo>
                    <a:pt x="47" y="1"/>
                    <a:pt x="55" y="0"/>
                    <a:pt x="63" y="0"/>
                  </a:cubicBezTo>
                  <a:cubicBezTo>
                    <a:pt x="71" y="0"/>
                    <a:pt x="79" y="1"/>
                    <a:pt x="87" y="4"/>
                  </a:cubicBezTo>
                  <a:cubicBezTo>
                    <a:pt x="95" y="7"/>
                    <a:pt x="101" y="12"/>
                    <a:pt x="107" y="17"/>
                  </a:cubicBezTo>
                  <a:cubicBezTo>
                    <a:pt x="113" y="23"/>
                    <a:pt x="117" y="30"/>
                    <a:pt x="121" y="38"/>
                  </a:cubicBezTo>
                  <a:cubicBezTo>
                    <a:pt x="124" y="46"/>
                    <a:pt x="126" y="54"/>
                    <a:pt x="126" y="64"/>
                  </a:cubicBezTo>
                </a:path>
              </a:pathLst>
            </a:custGeom>
            <a:solidFill>
              <a:srgbClr val="BE3A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2" name="Straight Connector 11"/>
          <p:cNvCxnSpPr/>
          <p:nvPr userDrawn="1"/>
        </p:nvCxnSpPr>
        <p:spPr>
          <a:xfrm>
            <a:off x="917528" y="6286500"/>
            <a:ext cx="0" cy="24042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619124" y="6350748"/>
            <a:ext cx="342472" cy="138499"/>
          </a:xfrm>
          <a:prstGeom prst="rect">
            <a:avLst/>
          </a:prstGeom>
          <a:noFill/>
        </p:spPr>
        <p:txBody>
          <a:bodyPr wrap="square" lIns="0" tIns="0" rIns="0" bIns="0" rtlCol="0">
            <a:spAutoFit/>
          </a:bodyPr>
          <a:lstStyle/>
          <a:p>
            <a:pPr algn="l"/>
            <a:fld id="{38DFF450-A247-4615-AC05-DE107C6F10E5}" type="slidenum">
              <a:rPr lang="en-US" sz="900" smtClean="0">
                <a:solidFill>
                  <a:schemeClr val="accent6"/>
                </a:solidFill>
              </a:rPr>
              <a:pPr algn="l"/>
              <a:t>‹#›</a:t>
            </a:fld>
            <a:endParaRPr lang="en-US" dirty="0">
              <a:solidFill>
                <a:schemeClr val="accent6"/>
              </a:solidFill>
            </a:endParaRPr>
          </a:p>
        </p:txBody>
      </p:sp>
      <p:sp>
        <p:nvSpPr>
          <p:cNvPr id="2" name="Title Placeholder 1"/>
          <p:cNvSpPr>
            <a:spLocks noGrp="1"/>
          </p:cNvSpPr>
          <p:nvPr>
            <p:ph type="title"/>
          </p:nvPr>
        </p:nvSpPr>
        <p:spPr>
          <a:xfrm>
            <a:off x="619124" y="457200"/>
            <a:ext cx="10963276" cy="651521"/>
          </a:xfrm>
          <a:prstGeom prst="rect">
            <a:avLst/>
          </a:prstGeom>
        </p:spPr>
        <p:txBody>
          <a:bodyPr vert="horz" lIns="0" tIns="0" rIns="0" bIns="0" rtlCol="0" anchor="t">
            <a:normAutofit/>
          </a:bodyPr>
          <a:lstStyle/>
          <a:p>
            <a:r>
              <a:rPr lang="en-US" dirty="0"/>
              <a:t>Click to edit Master title style</a:t>
            </a:r>
          </a:p>
        </p:txBody>
      </p:sp>
      <p:sp>
        <p:nvSpPr>
          <p:cNvPr id="3" name="Text Placeholder 2"/>
          <p:cNvSpPr>
            <a:spLocks noGrp="1"/>
          </p:cNvSpPr>
          <p:nvPr>
            <p:ph type="body" idx="1"/>
          </p:nvPr>
        </p:nvSpPr>
        <p:spPr>
          <a:xfrm>
            <a:off x="619124" y="1318838"/>
            <a:ext cx="10963276" cy="485812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8982302"/>
      </p:ext>
    </p:extLst>
  </p:cSld>
  <p:clrMap bg1="lt1" tx1="dk1" bg2="lt2" tx2="dk2" accent1="accent1" accent2="accent2" accent3="accent3" accent4="accent4" accent5="accent5" accent6="accent6" hlink="hlink" folHlink="folHlink"/>
  <p:sldLayoutIdLst>
    <p:sldLayoutId id="2147483698" r:id="rId1"/>
    <p:sldLayoutId id="2147483730" r:id="rId2"/>
    <p:sldLayoutId id="2147483726" r:id="rId3"/>
    <p:sldLayoutId id="2147483727" r:id="rId4"/>
    <p:sldLayoutId id="2147483728" r:id="rId5"/>
    <p:sldLayoutId id="2147483729" r:id="rId6"/>
    <p:sldLayoutId id="2147483725"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4" r:id="rId19"/>
    <p:sldLayoutId id="2147483719" r:id="rId20"/>
    <p:sldLayoutId id="2147483718" r:id="rId21"/>
    <p:sldLayoutId id="2147483713" r:id="rId22"/>
    <p:sldLayoutId id="2147483720" r:id="rId23"/>
    <p:sldLayoutId id="2147483721" r:id="rId24"/>
    <p:sldLayoutId id="2147483722" r:id="rId25"/>
    <p:sldLayoutId id="2147483723" r:id="rId26"/>
    <p:sldLayoutId id="2147483733" r:id="rId27"/>
    <p:sldLayoutId id="2147483732" r:id="rId28"/>
    <p:sldLayoutId id="2147483734" r:id="rId29"/>
  </p:sldLayoutIdLst>
  <p:txStyles>
    <p:titleStyle>
      <a:lvl1pPr algn="l" defTabSz="914400" rtl="0" eaLnBrk="1" latinLnBrk="0" hangingPunct="1">
        <a:lnSpc>
          <a:spcPct val="90000"/>
        </a:lnSpc>
        <a:spcBef>
          <a:spcPct val="0"/>
        </a:spcBef>
        <a:buNone/>
        <a:defRPr sz="3200" b="1" kern="1200" cap="all" spc="300" baseline="0">
          <a:solidFill>
            <a:schemeClr val="accent6"/>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20000"/>
        <a:buFont typeface="Wingdings" panose="05000000000000000000" pitchFamily="2" charset="2"/>
        <a:buChar char="§"/>
        <a:defRPr sz="2000" kern="1200">
          <a:solidFill>
            <a:schemeClr val="accent6"/>
          </a:solidFill>
          <a:latin typeface="+mn-lt"/>
          <a:ea typeface="+mn-ea"/>
          <a:cs typeface="+mn-cs"/>
        </a:defRPr>
      </a:lvl1pPr>
      <a:lvl2pPr marL="457200" indent="-228600" algn="l" defTabSz="914400" rtl="0" eaLnBrk="1" latinLnBrk="0" hangingPunct="1">
        <a:lnSpc>
          <a:spcPct val="100000"/>
        </a:lnSpc>
        <a:spcBef>
          <a:spcPts val="300"/>
        </a:spcBef>
        <a:spcAft>
          <a:spcPts val="300"/>
        </a:spcAft>
        <a:buClr>
          <a:schemeClr val="accent1"/>
        </a:buClr>
        <a:buFont typeface="Arial" panose="020B0604020202020204" pitchFamily="34" charset="0"/>
        <a:buChar char="−"/>
        <a:defRPr sz="1800" kern="1200">
          <a:solidFill>
            <a:schemeClr val="accent6"/>
          </a:solidFill>
          <a:latin typeface="+mn-lt"/>
          <a:ea typeface="+mn-ea"/>
          <a:cs typeface="+mn-cs"/>
        </a:defRPr>
      </a:lvl2pPr>
      <a:lvl3pPr marL="682625" indent="-228600" algn="l" defTabSz="914400" rtl="0" eaLnBrk="1" latinLnBrk="0" hangingPunct="1">
        <a:lnSpc>
          <a:spcPct val="100000"/>
        </a:lnSpc>
        <a:spcBef>
          <a:spcPts val="300"/>
        </a:spcBef>
        <a:spcAft>
          <a:spcPts val="300"/>
        </a:spcAft>
        <a:buClr>
          <a:schemeClr val="accent1"/>
        </a:buClr>
        <a:buFont typeface="Arial" panose="020B0604020202020204" pitchFamily="34" charset="0"/>
        <a:buChar char="•"/>
        <a:defRPr sz="1600" kern="1200">
          <a:solidFill>
            <a:schemeClr val="accent6"/>
          </a:solidFill>
          <a:latin typeface="+mn-lt"/>
          <a:ea typeface="+mn-ea"/>
          <a:cs typeface="+mn-cs"/>
        </a:defRPr>
      </a:lvl3pPr>
      <a:lvl4pPr marL="914400" indent="-231775" algn="l" defTabSz="914400" rtl="0" eaLnBrk="1" latinLnBrk="0" hangingPunct="1">
        <a:lnSpc>
          <a:spcPct val="100000"/>
        </a:lnSpc>
        <a:spcBef>
          <a:spcPts val="300"/>
        </a:spcBef>
        <a:spcAft>
          <a:spcPts val="300"/>
        </a:spcAft>
        <a:buClr>
          <a:schemeClr val="accent1"/>
        </a:buClr>
        <a:buFont typeface="Arial" panose="020B0604020202020204" pitchFamily="34" charset="0"/>
        <a:buChar char="•"/>
        <a:defRPr sz="1400" kern="1200">
          <a:solidFill>
            <a:schemeClr val="accent6"/>
          </a:solidFill>
          <a:latin typeface="+mn-lt"/>
          <a:ea typeface="+mn-ea"/>
          <a:cs typeface="+mn-cs"/>
        </a:defRPr>
      </a:lvl4pPr>
      <a:lvl5pPr marL="1146175" indent="-231775" algn="l" defTabSz="914400" rtl="0" eaLnBrk="1" latinLnBrk="0" hangingPunct="1">
        <a:lnSpc>
          <a:spcPct val="100000"/>
        </a:lnSpc>
        <a:spcBef>
          <a:spcPts val="300"/>
        </a:spcBef>
        <a:spcAft>
          <a:spcPts val="300"/>
        </a:spcAft>
        <a:buClr>
          <a:schemeClr val="accent1"/>
        </a:buClr>
        <a:buFont typeface="Arial" panose="020B0604020202020204" pitchFamily="34" charset="0"/>
        <a:buChar char="•"/>
        <a:defRPr sz="14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userDrawn="1">
          <p15:clr>
            <a:srgbClr val="F26B43"/>
          </p15:clr>
        </p15:guide>
        <p15:guide id="2" pos="384" userDrawn="1">
          <p15:clr>
            <a:srgbClr val="F26B43"/>
          </p15:clr>
        </p15:guide>
        <p15:guide id="3" pos="7296" userDrawn="1">
          <p15:clr>
            <a:srgbClr val="F26B43"/>
          </p15:clr>
        </p15:guide>
        <p15:guide id="4" orient="horz" pos="2160" userDrawn="1">
          <p15:clr>
            <a:srgbClr val="F26B43"/>
          </p15:clr>
        </p15:guide>
        <p15:guide id="5" orient="horz" pos="3960" userDrawn="1">
          <p15:clr>
            <a:srgbClr val="F26B43"/>
          </p15:clr>
        </p15:guide>
        <p15:guide id="6" orient="horz" pos="2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4C4F-9AAD-4FE7-A76B-28A289D58D0F}"/>
              </a:ext>
            </a:extLst>
          </p:cNvPr>
          <p:cNvSpPr>
            <a:spLocks noGrp="1"/>
          </p:cNvSpPr>
          <p:nvPr>
            <p:ph type="ctrTitle"/>
          </p:nvPr>
        </p:nvSpPr>
        <p:spPr/>
        <p:txBody>
          <a:bodyPr/>
          <a:lstStyle/>
          <a:p>
            <a:r>
              <a:rPr lang="en-US" dirty="0"/>
              <a:t>Color Settings Survey</a:t>
            </a:r>
          </a:p>
        </p:txBody>
      </p:sp>
      <p:sp>
        <p:nvSpPr>
          <p:cNvPr id="5" name="Subtitle 4">
            <a:extLst>
              <a:ext uri="{FF2B5EF4-FFF2-40B4-BE49-F238E27FC236}">
                <a16:creationId xmlns:a16="http://schemas.microsoft.com/office/drawing/2014/main" id="{6DD5B7CA-6626-0445-8F77-94DC61E74A7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4922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45CBF5C-6B31-2241-B6BC-82FD4FD463EB}"/>
              </a:ext>
            </a:extLst>
          </p:cNvPr>
          <p:cNvSpPr>
            <a:spLocks noGrp="1"/>
          </p:cNvSpPr>
          <p:nvPr>
            <p:ph sz="quarter" idx="12"/>
          </p:nvPr>
        </p:nvSpPr>
        <p:spPr>
          <a:xfrm>
            <a:off x="619125" y="1312863"/>
            <a:ext cx="10963275" cy="5003854"/>
          </a:xfrm>
        </p:spPr>
        <p:txBody>
          <a:bodyPr>
            <a:normAutofit fontScale="92500" lnSpcReduction="10000"/>
          </a:bodyPr>
          <a:lstStyle/>
          <a:p>
            <a:pPr marL="0" indent="0">
              <a:buNone/>
            </a:pPr>
            <a:r>
              <a:rPr lang="en-US" b="1" dirty="0"/>
              <a:t>Summary:</a:t>
            </a:r>
          </a:p>
          <a:p>
            <a:r>
              <a:rPr lang="en-US" dirty="0"/>
              <a:t>Based on 76 respondents of this survey, the top reasons why color settings are use is to distinguishing environments (77%) and to adhere to corporate branding standards (77%). This is followed by users needing to make content more readable (59%) and those wanting to make the interface more visually appealing (51%). </a:t>
            </a:r>
          </a:p>
          <a:p>
            <a:r>
              <a:rPr lang="en-US" dirty="0"/>
              <a:t>We asked if users agreed with the following statement : “If RSA Archer offered a clean, neutral, user friendly interface, I would not need to adjust the color settings. (Assuming you will have ways to distinguish environments)”. 26% of respondents neither agreed or disagreed,  22% strongly disagreed, 21% disagreed, 20% agreed, and 11% strongly agreed.</a:t>
            </a:r>
          </a:p>
          <a:p>
            <a:r>
              <a:rPr lang="en-US" dirty="0"/>
              <a:t>Many respondents said they had requests from other partners to change color settings. Most of these requests were for branding purposes.</a:t>
            </a:r>
          </a:p>
          <a:p>
            <a:endParaRPr lang="en-US" dirty="0"/>
          </a:p>
          <a:p>
            <a:pPr marL="0" indent="0">
              <a:buNone/>
            </a:pPr>
            <a:endParaRPr lang="en-US" dirty="0"/>
          </a:p>
          <a:p>
            <a:pPr marL="0" indent="0">
              <a:buNone/>
            </a:pPr>
            <a:r>
              <a:rPr lang="en-US" sz="1200" b="1" dirty="0"/>
              <a:t>Disclaimer:  </a:t>
            </a:r>
            <a:endParaRPr lang="en-US" sz="1200" dirty="0"/>
          </a:p>
          <a:p>
            <a:pPr marL="0" indent="0">
              <a:buNone/>
            </a:pPr>
            <a:r>
              <a:rPr lang="en-US" sz="1200" dirty="0"/>
              <a:t>Although this survey’s intent was related to color setting capabilities specific to the Admin appearance settings, based on several responses, participants potentially interpreted color settings to include custom code and chart color options within reports. </a:t>
            </a:r>
            <a:br>
              <a:rPr lang="en-US" sz="1200" dirty="0"/>
            </a:br>
            <a:endParaRPr lang="en-US" sz="1200" dirty="0"/>
          </a:p>
          <a:p>
            <a:pPr marL="0" indent="0">
              <a:buNone/>
            </a:pPr>
            <a:r>
              <a:rPr lang="en-US" sz="1200" dirty="0"/>
              <a:t>Several responses came from same IP and appeared multiple time. Duplicate answers coming from the same IP addresses were removed.</a:t>
            </a:r>
          </a:p>
          <a:p>
            <a:endParaRPr lang="en-US" dirty="0"/>
          </a:p>
        </p:txBody>
      </p:sp>
      <p:sp>
        <p:nvSpPr>
          <p:cNvPr id="6" name="Title 5">
            <a:extLst>
              <a:ext uri="{FF2B5EF4-FFF2-40B4-BE49-F238E27FC236}">
                <a16:creationId xmlns:a16="http://schemas.microsoft.com/office/drawing/2014/main" id="{7023FACB-2340-8A45-82DA-BAC4F8769AAD}"/>
              </a:ext>
            </a:extLst>
          </p:cNvPr>
          <p:cNvSpPr>
            <a:spLocks noGrp="1"/>
          </p:cNvSpPr>
          <p:nvPr>
            <p:ph type="title"/>
          </p:nvPr>
        </p:nvSpPr>
        <p:spPr/>
        <p:txBody>
          <a:bodyPr/>
          <a:lstStyle/>
          <a:p>
            <a:r>
              <a:rPr lang="en-US" dirty="0"/>
              <a:t>Survey monkey: color settings results</a:t>
            </a:r>
          </a:p>
        </p:txBody>
      </p:sp>
    </p:spTree>
    <p:extLst>
      <p:ext uri="{BB962C8B-B14F-4D97-AF65-F5344CB8AC3E}">
        <p14:creationId xmlns:p14="http://schemas.microsoft.com/office/powerpoint/2010/main" val="3878132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a:extLst>
              <a:ext uri="{FF2B5EF4-FFF2-40B4-BE49-F238E27FC236}">
                <a16:creationId xmlns:a16="http://schemas.microsoft.com/office/drawing/2014/main" id="{D3E8EDD1-6595-5C4D-8863-BE18338EAFA3}"/>
              </a:ext>
            </a:extLst>
          </p:cNvPr>
          <p:cNvPicPr>
            <a:picLocks noGrp="1" noChangeAspect="1"/>
          </p:cNvPicPr>
          <p:nvPr>
            <p:ph sz="quarter" idx="12"/>
          </p:nvPr>
        </p:nvPicPr>
        <p:blipFill>
          <a:blip r:embed="rId3">
            <a:extLst>
              <a:ext uri="{28A0092B-C50C-407E-A947-70E740481C1C}">
                <a14:useLocalDpi xmlns:a14="http://schemas.microsoft.com/office/drawing/2010/main" val="0"/>
              </a:ext>
            </a:extLst>
          </a:blip>
          <a:stretch>
            <a:fillRect/>
          </a:stretch>
        </p:blipFill>
        <p:spPr>
          <a:xfrm>
            <a:off x="1153755" y="168817"/>
            <a:ext cx="8749374" cy="4307932"/>
          </a:xfrm>
        </p:spPr>
      </p:pic>
      <p:sp>
        <p:nvSpPr>
          <p:cNvPr id="17" name="Rectangle 16">
            <a:extLst>
              <a:ext uri="{FF2B5EF4-FFF2-40B4-BE49-F238E27FC236}">
                <a16:creationId xmlns:a16="http://schemas.microsoft.com/office/drawing/2014/main" id="{14E651CD-C3E7-0842-9ABC-EF5FCD7F45A1}"/>
              </a:ext>
            </a:extLst>
          </p:cNvPr>
          <p:cNvSpPr/>
          <p:nvPr/>
        </p:nvSpPr>
        <p:spPr>
          <a:xfrm>
            <a:off x="2911369" y="989951"/>
            <a:ext cx="767256" cy="3161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C68F468-B191-384A-BAFE-D6CC773C54C7}"/>
              </a:ext>
            </a:extLst>
          </p:cNvPr>
          <p:cNvSpPr txBox="1"/>
          <p:nvPr/>
        </p:nvSpPr>
        <p:spPr>
          <a:xfrm>
            <a:off x="1685071" y="1093073"/>
            <a:ext cx="1961383" cy="315311"/>
          </a:xfrm>
          <a:prstGeom prst="rect">
            <a:avLst/>
          </a:prstGeom>
          <a:noFill/>
        </p:spPr>
        <p:txBody>
          <a:bodyPr wrap="square" rtlCol="0">
            <a:noAutofit/>
          </a:bodyPr>
          <a:lstStyle/>
          <a:p>
            <a:pPr algn="r">
              <a:spcBef>
                <a:spcPts val="300"/>
              </a:spcBef>
              <a:spcAft>
                <a:spcPts val="300"/>
              </a:spcAft>
              <a:buClr>
                <a:schemeClr val="accent1"/>
              </a:buClr>
            </a:pPr>
            <a:r>
              <a:rPr lang="en-US" sz="1050" b="1" dirty="0"/>
              <a:t>Make information readable </a:t>
            </a:r>
          </a:p>
        </p:txBody>
      </p:sp>
      <p:sp>
        <p:nvSpPr>
          <p:cNvPr id="12" name="TextBox 11">
            <a:extLst>
              <a:ext uri="{FF2B5EF4-FFF2-40B4-BE49-F238E27FC236}">
                <a16:creationId xmlns:a16="http://schemas.microsoft.com/office/drawing/2014/main" id="{8779E90D-5840-4248-9151-77950C88926A}"/>
              </a:ext>
            </a:extLst>
          </p:cNvPr>
          <p:cNvSpPr txBox="1"/>
          <p:nvPr/>
        </p:nvSpPr>
        <p:spPr>
          <a:xfrm>
            <a:off x="1773172" y="1608080"/>
            <a:ext cx="1847005" cy="315311"/>
          </a:xfrm>
          <a:prstGeom prst="rect">
            <a:avLst/>
          </a:prstGeom>
          <a:noFill/>
        </p:spPr>
        <p:txBody>
          <a:bodyPr wrap="square" rtlCol="0">
            <a:noAutofit/>
          </a:bodyPr>
          <a:lstStyle/>
          <a:p>
            <a:pPr algn="r">
              <a:spcBef>
                <a:spcPts val="300"/>
              </a:spcBef>
              <a:spcAft>
                <a:spcPts val="300"/>
              </a:spcAft>
              <a:buClr>
                <a:schemeClr val="accent1"/>
              </a:buClr>
            </a:pPr>
            <a:r>
              <a:rPr lang="en-US" sz="1050" b="1" dirty="0"/>
              <a:t>Distinguish environments</a:t>
            </a:r>
          </a:p>
        </p:txBody>
      </p:sp>
      <p:sp>
        <p:nvSpPr>
          <p:cNvPr id="13" name="TextBox 12">
            <a:extLst>
              <a:ext uri="{FF2B5EF4-FFF2-40B4-BE49-F238E27FC236}">
                <a16:creationId xmlns:a16="http://schemas.microsoft.com/office/drawing/2014/main" id="{580B2F46-C969-1F45-A2BA-D8D8C920E297}"/>
              </a:ext>
            </a:extLst>
          </p:cNvPr>
          <p:cNvSpPr txBox="1"/>
          <p:nvPr/>
        </p:nvSpPr>
        <p:spPr>
          <a:xfrm>
            <a:off x="1685071" y="2154618"/>
            <a:ext cx="1961383" cy="315311"/>
          </a:xfrm>
          <a:prstGeom prst="rect">
            <a:avLst/>
          </a:prstGeom>
          <a:noFill/>
        </p:spPr>
        <p:txBody>
          <a:bodyPr wrap="square" rtlCol="0">
            <a:noAutofit/>
          </a:bodyPr>
          <a:lstStyle/>
          <a:p>
            <a:pPr algn="r">
              <a:spcBef>
                <a:spcPts val="300"/>
              </a:spcBef>
              <a:spcAft>
                <a:spcPts val="300"/>
              </a:spcAft>
              <a:buClr>
                <a:schemeClr val="accent1"/>
              </a:buClr>
            </a:pPr>
            <a:r>
              <a:rPr lang="en-US" sz="1050" b="1" dirty="0"/>
              <a:t>Branding</a:t>
            </a:r>
          </a:p>
        </p:txBody>
      </p:sp>
      <p:sp>
        <p:nvSpPr>
          <p:cNvPr id="14" name="TextBox 13">
            <a:extLst>
              <a:ext uri="{FF2B5EF4-FFF2-40B4-BE49-F238E27FC236}">
                <a16:creationId xmlns:a16="http://schemas.microsoft.com/office/drawing/2014/main" id="{B6030914-201F-1C43-B8C7-4F4893A0E354}"/>
              </a:ext>
            </a:extLst>
          </p:cNvPr>
          <p:cNvSpPr txBox="1"/>
          <p:nvPr/>
        </p:nvSpPr>
        <p:spPr>
          <a:xfrm>
            <a:off x="1685071" y="2659115"/>
            <a:ext cx="1961383" cy="315311"/>
          </a:xfrm>
          <a:prstGeom prst="rect">
            <a:avLst/>
          </a:prstGeom>
          <a:noFill/>
        </p:spPr>
        <p:txBody>
          <a:bodyPr wrap="square" rtlCol="0">
            <a:noAutofit/>
          </a:bodyPr>
          <a:lstStyle/>
          <a:p>
            <a:pPr algn="r">
              <a:spcBef>
                <a:spcPts val="300"/>
              </a:spcBef>
              <a:spcAft>
                <a:spcPts val="300"/>
              </a:spcAft>
              <a:buClr>
                <a:schemeClr val="accent1"/>
              </a:buClr>
            </a:pPr>
            <a:r>
              <a:rPr lang="en-US" sz="1050" b="1" dirty="0"/>
              <a:t>Visually appealing</a:t>
            </a:r>
          </a:p>
        </p:txBody>
      </p:sp>
      <p:sp>
        <p:nvSpPr>
          <p:cNvPr id="15" name="TextBox 14">
            <a:extLst>
              <a:ext uri="{FF2B5EF4-FFF2-40B4-BE49-F238E27FC236}">
                <a16:creationId xmlns:a16="http://schemas.microsoft.com/office/drawing/2014/main" id="{897D3BDC-F41D-B048-9BB3-EA613BC16411}"/>
              </a:ext>
            </a:extLst>
          </p:cNvPr>
          <p:cNvSpPr txBox="1"/>
          <p:nvPr/>
        </p:nvSpPr>
        <p:spPr>
          <a:xfrm>
            <a:off x="1685071" y="3174122"/>
            <a:ext cx="1961383" cy="315311"/>
          </a:xfrm>
          <a:prstGeom prst="rect">
            <a:avLst/>
          </a:prstGeom>
          <a:noFill/>
        </p:spPr>
        <p:txBody>
          <a:bodyPr wrap="square" rtlCol="0">
            <a:noAutofit/>
          </a:bodyPr>
          <a:lstStyle/>
          <a:p>
            <a:pPr algn="r">
              <a:spcBef>
                <a:spcPts val="300"/>
              </a:spcBef>
              <a:spcAft>
                <a:spcPts val="300"/>
              </a:spcAft>
              <a:buClr>
                <a:schemeClr val="accent1"/>
              </a:buClr>
            </a:pPr>
            <a:r>
              <a:rPr lang="en-US" sz="1050" b="1" dirty="0"/>
              <a:t>Don’t change</a:t>
            </a:r>
          </a:p>
        </p:txBody>
      </p:sp>
      <p:sp>
        <p:nvSpPr>
          <p:cNvPr id="16" name="TextBox 15">
            <a:extLst>
              <a:ext uri="{FF2B5EF4-FFF2-40B4-BE49-F238E27FC236}">
                <a16:creationId xmlns:a16="http://schemas.microsoft.com/office/drawing/2014/main" id="{AE160D3D-6E2D-864F-AE58-95826DE91020}"/>
              </a:ext>
            </a:extLst>
          </p:cNvPr>
          <p:cNvSpPr txBox="1"/>
          <p:nvPr/>
        </p:nvSpPr>
        <p:spPr>
          <a:xfrm>
            <a:off x="1685071" y="3636579"/>
            <a:ext cx="1961383" cy="315311"/>
          </a:xfrm>
          <a:prstGeom prst="rect">
            <a:avLst/>
          </a:prstGeom>
          <a:noFill/>
        </p:spPr>
        <p:txBody>
          <a:bodyPr wrap="square" rtlCol="0">
            <a:noAutofit/>
          </a:bodyPr>
          <a:lstStyle/>
          <a:p>
            <a:pPr algn="r">
              <a:spcBef>
                <a:spcPts val="300"/>
              </a:spcBef>
              <a:spcAft>
                <a:spcPts val="300"/>
              </a:spcAft>
              <a:buClr>
                <a:schemeClr val="accent1"/>
              </a:buClr>
            </a:pPr>
            <a:r>
              <a:rPr lang="en-US" sz="1050" b="1" dirty="0"/>
              <a:t>Other</a:t>
            </a:r>
          </a:p>
        </p:txBody>
      </p:sp>
      <p:pic>
        <p:nvPicPr>
          <p:cNvPr id="26" name="Picture 25">
            <a:extLst>
              <a:ext uri="{FF2B5EF4-FFF2-40B4-BE49-F238E27FC236}">
                <a16:creationId xmlns:a16="http://schemas.microsoft.com/office/drawing/2014/main" id="{3BE4066F-90BD-4441-8C83-162D5F8AC2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0818" y="4518134"/>
            <a:ext cx="7570230" cy="2107329"/>
          </a:xfrm>
          <a:prstGeom prst="rect">
            <a:avLst/>
          </a:prstGeom>
        </p:spPr>
      </p:pic>
    </p:spTree>
    <p:extLst>
      <p:ext uri="{BB962C8B-B14F-4D97-AF65-F5344CB8AC3E}">
        <p14:creationId xmlns:p14="http://schemas.microsoft.com/office/powerpoint/2010/main" val="54419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03AF655-0BC9-8440-B343-8CC772715E64}"/>
              </a:ext>
            </a:extLst>
          </p:cNvPr>
          <p:cNvPicPr>
            <a:picLocks noGrp="1" noChangeAspect="1"/>
          </p:cNvPicPr>
          <p:nvPr>
            <p:ph sz="quarter" idx="12"/>
          </p:nvPr>
        </p:nvPicPr>
        <p:blipFill>
          <a:blip r:embed="rId2">
            <a:extLst>
              <a:ext uri="{28A0092B-C50C-407E-A947-70E740481C1C}">
                <a14:useLocalDpi xmlns:a14="http://schemas.microsoft.com/office/drawing/2010/main" val="0"/>
              </a:ext>
            </a:extLst>
          </a:blip>
          <a:stretch>
            <a:fillRect/>
          </a:stretch>
        </p:blipFill>
        <p:spPr>
          <a:xfrm>
            <a:off x="949838" y="193766"/>
            <a:ext cx="9949390" cy="4595141"/>
          </a:xfrm>
        </p:spPr>
      </p:pic>
      <p:pic>
        <p:nvPicPr>
          <p:cNvPr id="12" name="Picture 11">
            <a:extLst>
              <a:ext uri="{FF2B5EF4-FFF2-40B4-BE49-F238E27FC236}">
                <a16:creationId xmlns:a16="http://schemas.microsoft.com/office/drawing/2014/main" id="{F4506D77-0F5C-6E41-AB81-15CA073D31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7171" y="4588738"/>
            <a:ext cx="7796765" cy="2081119"/>
          </a:xfrm>
          <a:prstGeom prst="rect">
            <a:avLst/>
          </a:prstGeom>
        </p:spPr>
      </p:pic>
      <p:sp>
        <p:nvSpPr>
          <p:cNvPr id="19" name="Rectangle 18">
            <a:extLst>
              <a:ext uri="{FF2B5EF4-FFF2-40B4-BE49-F238E27FC236}">
                <a16:creationId xmlns:a16="http://schemas.microsoft.com/office/drawing/2014/main" id="{B038029C-83F9-834A-B80F-EA61582C84C6}"/>
              </a:ext>
            </a:extLst>
          </p:cNvPr>
          <p:cNvSpPr/>
          <p:nvPr/>
        </p:nvSpPr>
        <p:spPr>
          <a:xfrm>
            <a:off x="3090039" y="1385908"/>
            <a:ext cx="767256" cy="2874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D70E32B-18F6-444F-90CC-5F7AC601EFBB}"/>
              </a:ext>
            </a:extLst>
          </p:cNvPr>
          <p:cNvSpPr txBox="1"/>
          <p:nvPr/>
        </p:nvSpPr>
        <p:spPr>
          <a:xfrm>
            <a:off x="1832211" y="1506988"/>
            <a:ext cx="1961383" cy="286646"/>
          </a:xfrm>
          <a:prstGeom prst="rect">
            <a:avLst/>
          </a:prstGeom>
          <a:noFill/>
        </p:spPr>
        <p:txBody>
          <a:bodyPr wrap="square" rtlCol="0">
            <a:noAutofit/>
          </a:bodyPr>
          <a:lstStyle/>
          <a:p>
            <a:pPr algn="r">
              <a:spcBef>
                <a:spcPts val="300"/>
              </a:spcBef>
              <a:spcAft>
                <a:spcPts val="300"/>
              </a:spcAft>
              <a:buClr>
                <a:schemeClr val="accent1"/>
              </a:buClr>
            </a:pPr>
            <a:r>
              <a:rPr lang="en-US" sz="1050" b="1" dirty="0"/>
              <a:t>Strongly Agree</a:t>
            </a:r>
          </a:p>
        </p:txBody>
      </p:sp>
      <p:sp>
        <p:nvSpPr>
          <p:cNvPr id="22" name="TextBox 21">
            <a:extLst>
              <a:ext uri="{FF2B5EF4-FFF2-40B4-BE49-F238E27FC236}">
                <a16:creationId xmlns:a16="http://schemas.microsoft.com/office/drawing/2014/main" id="{8BF4CEFE-C160-124C-B6D8-A877A7ACDE5E}"/>
              </a:ext>
            </a:extLst>
          </p:cNvPr>
          <p:cNvSpPr txBox="1"/>
          <p:nvPr/>
        </p:nvSpPr>
        <p:spPr>
          <a:xfrm>
            <a:off x="1832211" y="2091285"/>
            <a:ext cx="1961383" cy="286646"/>
          </a:xfrm>
          <a:prstGeom prst="rect">
            <a:avLst/>
          </a:prstGeom>
          <a:noFill/>
        </p:spPr>
        <p:txBody>
          <a:bodyPr wrap="square" rtlCol="0">
            <a:noAutofit/>
          </a:bodyPr>
          <a:lstStyle/>
          <a:p>
            <a:pPr algn="r">
              <a:spcBef>
                <a:spcPts val="300"/>
              </a:spcBef>
              <a:spcAft>
                <a:spcPts val="300"/>
              </a:spcAft>
              <a:buClr>
                <a:schemeClr val="accent1"/>
              </a:buClr>
            </a:pPr>
            <a:r>
              <a:rPr lang="en-US" sz="1050" b="1" dirty="0"/>
              <a:t>Agree</a:t>
            </a:r>
          </a:p>
        </p:txBody>
      </p:sp>
      <p:sp>
        <p:nvSpPr>
          <p:cNvPr id="23" name="TextBox 22">
            <a:extLst>
              <a:ext uri="{FF2B5EF4-FFF2-40B4-BE49-F238E27FC236}">
                <a16:creationId xmlns:a16="http://schemas.microsoft.com/office/drawing/2014/main" id="{D38B11D6-E881-CE4D-B9F1-729D17A67710}"/>
              </a:ext>
            </a:extLst>
          </p:cNvPr>
          <p:cNvSpPr txBox="1"/>
          <p:nvPr/>
        </p:nvSpPr>
        <p:spPr>
          <a:xfrm>
            <a:off x="1832211" y="2681162"/>
            <a:ext cx="1961383" cy="286646"/>
          </a:xfrm>
          <a:prstGeom prst="rect">
            <a:avLst/>
          </a:prstGeom>
          <a:noFill/>
        </p:spPr>
        <p:txBody>
          <a:bodyPr wrap="square" rtlCol="0">
            <a:noAutofit/>
          </a:bodyPr>
          <a:lstStyle/>
          <a:p>
            <a:pPr algn="r">
              <a:spcBef>
                <a:spcPts val="300"/>
              </a:spcBef>
              <a:spcAft>
                <a:spcPts val="300"/>
              </a:spcAft>
              <a:buClr>
                <a:schemeClr val="accent1"/>
              </a:buClr>
            </a:pPr>
            <a:r>
              <a:rPr lang="en-US" sz="1050" b="1" dirty="0"/>
              <a:t>Neither Agree or Disagree</a:t>
            </a:r>
          </a:p>
        </p:txBody>
      </p:sp>
      <p:sp>
        <p:nvSpPr>
          <p:cNvPr id="24" name="TextBox 23">
            <a:extLst>
              <a:ext uri="{FF2B5EF4-FFF2-40B4-BE49-F238E27FC236}">
                <a16:creationId xmlns:a16="http://schemas.microsoft.com/office/drawing/2014/main" id="{C51E23EE-5D5D-3948-9CBA-51B326CF15ED}"/>
              </a:ext>
            </a:extLst>
          </p:cNvPr>
          <p:cNvSpPr txBox="1"/>
          <p:nvPr/>
        </p:nvSpPr>
        <p:spPr>
          <a:xfrm>
            <a:off x="1832210" y="3249138"/>
            <a:ext cx="1961383" cy="286646"/>
          </a:xfrm>
          <a:prstGeom prst="rect">
            <a:avLst/>
          </a:prstGeom>
          <a:noFill/>
        </p:spPr>
        <p:txBody>
          <a:bodyPr wrap="square" rtlCol="0">
            <a:noAutofit/>
          </a:bodyPr>
          <a:lstStyle/>
          <a:p>
            <a:pPr algn="r">
              <a:spcBef>
                <a:spcPts val="300"/>
              </a:spcBef>
              <a:spcAft>
                <a:spcPts val="300"/>
              </a:spcAft>
              <a:buClr>
                <a:schemeClr val="accent1"/>
              </a:buClr>
            </a:pPr>
            <a:r>
              <a:rPr lang="en-US" sz="1050" b="1" dirty="0"/>
              <a:t>Disagree</a:t>
            </a:r>
          </a:p>
        </p:txBody>
      </p:sp>
      <p:sp>
        <p:nvSpPr>
          <p:cNvPr id="25" name="TextBox 24">
            <a:extLst>
              <a:ext uri="{FF2B5EF4-FFF2-40B4-BE49-F238E27FC236}">
                <a16:creationId xmlns:a16="http://schemas.microsoft.com/office/drawing/2014/main" id="{36A793D4-189C-B14F-A073-C163F2277E40}"/>
              </a:ext>
            </a:extLst>
          </p:cNvPr>
          <p:cNvSpPr txBox="1"/>
          <p:nvPr/>
        </p:nvSpPr>
        <p:spPr>
          <a:xfrm>
            <a:off x="1832211" y="3850608"/>
            <a:ext cx="1961383" cy="286646"/>
          </a:xfrm>
          <a:prstGeom prst="rect">
            <a:avLst/>
          </a:prstGeom>
          <a:noFill/>
        </p:spPr>
        <p:txBody>
          <a:bodyPr wrap="square" rtlCol="0">
            <a:noAutofit/>
          </a:bodyPr>
          <a:lstStyle/>
          <a:p>
            <a:pPr algn="r">
              <a:spcBef>
                <a:spcPts val="300"/>
              </a:spcBef>
              <a:spcAft>
                <a:spcPts val="300"/>
              </a:spcAft>
              <a:buClr>
                <a:schemeClr val="accent1"/>
              </a:buClr>
            </a:pPr>
            <a:r>
              <a:rPr lang="en-US" sz="1050" b="1" dirty="0"/>
              <a:t>Strongly Disagree</a:t>
            </a:r>
          </a:p>
        </p:txBody>
      </p:sp>
    </p:spTree>
    <p:extLst>
      <p:ext uri="{BB962C8B-B14F-4D97-AF65-F5344CB8AC3E}">
        <p14:creationId xmlns:p14="http://schemas.microsoft.com/office/powerpoint/2010/main" val="2149726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A2FB4E-ADC3-8344-A58D-86A22308933D}"/>
              </a:ext>
            </a:extLst>
          </p:cNvPr>
          <p:cNvSpPr>
            <a:spLocks noGrp="1"/>
          </p:cNvSpPr>
          <p:nvPr>
            <p:ph sz="quarter" idx="12"/>
          </p:nvPr>
        </p:nvSpPr>
        <p:spPr>
          <a:xfrm>
            <a:off x="619125" y="1071450"/>
            <a:ext cx="10963275" cy="5351928"/>
          </a:xfrm>
        </p:spPr>
        <p:txBody>
          <a:bodyPr numCol="3" spcCol="228600">
            <a:normAutofit/>
          </a:bodyPr>
          <a:lstStyle/>
          <a:p>
            <a:pPr marL="0" indent="0">
              <a:buNone/>
            </a:pPr>
            <a:r>
              <a:rPr lang="en-US" sz="1400" b="1" dirty="0"/>
              <a:t>Branding</a:t>
            </a:r>
            <a:endParaRPr lang="en-US" sz="1400" dirty="0"/>
          </a:p>
          <a:p>
            <a:r>
              <a:rPr lang="en-US" sz="1400" dirty="0"/>
              <a:t>“Owners of the use cases that require third party access want the UI to match our branding colors.” (multiple responses)</a:t>
            </a:r>
          </a:p>
          <a:p>
            <a:r>
              <a:rPr lang="en-US" sz="1400" dirty="0"/>
              <a:t>“We need to make it match corporate color settings or we need to seek an exception from our corporate branding group.”</a:t>
            </a:r>
          </a:p>
          <a:p>
            <a:r>
              <a:rPr lang="en-US" sz="1400" dirty="0"/>
              <a:t>“For production sites the UI matches our branding colors, which is important given we have third parties who access our site.”</a:t>
            </a:r>
          </a:p>
          <a:p>
            <a:r>
              <a:rPr lang="en-US" sz="1400" dirty="0"/>
              <a:t>“Companies have specific branding requirements and at times require specific colors to be used. Limiting the ability to change colors of Archer would be problematic in meeting corporate requirements.”</a:t>
            </a:r>
          </a:p>
          <a:p>
            <a:pPr marL="0" indent="0">
              <a:buNone/>
            </a:pPr>
            <a:endParaRPr lang="en-US" sz="1400" b="1" dirty="0"/>
          </a:p>
          <a:p>
            <a:pPr marL="0" indent="0">
              <a:buNone/>
            </a:pPr>
            <a:endParaRPr lang="en-US" sz="1400" b="1" dirty="0"/>
          </a:p>
          <a:p>
            <a:pPr marL="0" indent="0">
              <a:buNone/>
            </a:pPr>
            <a:endParaRPr lang="en-US" sz="1400" b="1" dirty="0"/>
          </a:p>
          <a:p>
            <a:pPr marL="0" indent="0">
              <a:buNone/>
            </a:pPr>
            <a:endParaRPr lang="en-US" sz="1400" b="1" dirty="0"/>
          </a:p>
          <a:p>
            <a:pPr marL="0" indent="0">
              <a:buNone/>
            </a:pPr>
            <a:r>
              <a:rPr lang="en-US" sz="1400" b="1" dirty="0"/>
              <a:t>Distinguish Environments</a:t>
            </a:r>
            <a:endParaRPr lang="en-US" sz="1400" dirty="0"/>
          </a:p>
          <a:p>
            <a:r>
              <a:rPr lang="en-US" sz="1400" dirty="0"/>
              <a:t>“only to distinguish environments”</a:t>
            </a:r>
          </a:p>
          <a:p>
            <a:r>
              <a:rPr lang="en-US" sz="1400" dirty="0"/>
              <a:t>“for the different environments and letterheads on emails so during testing it is easy to test emails.”</a:t>
            </a:r>
          </a:p>
          <a:p>
            <a:r>
              <a:rPr lang="en-US" sz="1400" dirty="0"/>
              <a:t>“We have standard colors for each of our environments - DEV, QA, PROD. This helps developers, testers, etc. understand where they are in the process. We were able to find a color close enough for PROD to match our company’s needs. we would not change colors from a stakeholder’s request as we want to remain standard for all users.”</a:t>
            </a:r>
          </a:p>
          <a:p>
            <a:r>
              <a:rPr lang="en-US" sz="1400" dirty="0"/>
              <a:t>Mostly to distinguish my Production / Development / Test instances from each other. Not to mention I have two Production instances.</a:t>
            </a:r>
          </a:p>
          <a:p>
            <a:r>
              <a:rPr lang="en-US" sz="1400" dirty="0"/>
              <a:t> “…In the past, I have seen business users (or technical ones) who have access to both Production and non-Production (</a:t>
            </a:r>
            <a:r>
              <a:rPr lang="en-US" sz="1400" dirty="0" err="1"/>
              <a:t>eg.</a:t>
            </a:r>
            <a:r>
              <a:rPr lang="en-US" sz="1400" dirty="0"/>
              <a:t> for Testing), mistakenly think they are in one environment (</a:t>
            </a:r>
            <a:r>
              <a:rPr lang="en-US" sz="1400" dirty="0" err="1"/>
              <a:t>eg.</a:t>
            </a:r>
            <a:r>
              <a:rPr lang="en-US" sz="1400" dirty="0"/>
              <a:t>  test) and end up making changes in production (or </a:t>
            </a:r>
            <a:r>
              <a:rPr lang="en-US" sz="1400" dirty="0" err="1"/>
              <a:t>vv</a:t>
            </a:r>
            <a:r>
              <a:rPr lang="en-US" sz="1400" dirty="0"/>
              <a:t>). In spite of having a mini banner on the bottom of the screen, and a short descriptor on the browser tab. People rarely look there.... the </a:t>
            </a:r>
            <a:r>
              <a:rPr lang="en-US" sz="1400" dirty="0" err="1"/>
              <a:t>colour</a:t>
            </a:r>
            <a:r>
              <a:rPr lang="en-US" sz="1400" dirty="0"/>
              <a:t> is a clear obvious differentiator.”</a:t>
            </a:r>
          </a:p>
          <a:p>
            <a:pPr marL="0" indent="0">
              <a:buNone/>
            </a:pPr>
            <a:endParaRPr lang="en-US" sz="1400" b="1" dirty="0"/>
          </a:p>
          <a:p>
            <a:pPr marL="0" indent="0">
              <a:buNone/>
            </a:pPr>
            <a:r>
              <a:rPr lang="en-US" sz="1400" b="1" dirty="0"/>
              <a:t>Readability and Contrast</a:t>
            </a:r>
            <a:endParaRPr lang="en-US" sz="1400" dirty="0"/>
          </a:p>
          <a:p>
            <a:r>
              <a:rPr lang="en-US" sz="1400" dirty="0"/>
              <a:t>“To change the background color of the form so that the data will be highlighted with contrast color and asked for borders for fields and sections”</a:t>
            </a:r>
          </a:p>
          <a:p>
            <a:r>
              <a:rPr lang="en-US" sz="1400" dirty="0"/>
              <a:t>“Several users provided feedback regarding too much ‘white space’ that was introduced with 6.x. With 6.5 bringing back the contrast between fields and background, this was alleviated.”</a:t>
            </a:r>
          </a:p>
          <a:p>
            <a:r>
              <a:rPr lang="en-US" sz="1400" dirty="0"/>
              <a:t>The request is more on making UI more user friendly. Starting 6.x version, Archer UI has become more vanilla and not user friendly. </a:t>
            </a:r>
          </a:p>
          <a:p>
            <a:pPr marL="0" indent="0">
              <a:buNone/>
            </a:pPr>
            <a:endParaRPr lang="en-US" sz="1400" dirty="0"/>
          </a:p>
        </p:txBody>
      </p:sp>
      <p:sp>
        <p:nvSpPr>
          <p:cNvPr id="3" name="Title 2">
            <a:extLst>
              <a:ext uri="{FF2B5EF4-FFF2-40B4-BE49-F238E27FC236}">
                <a16:creationId xmlns:a16="http://schemas.microsoft.com/office/drawing/2014/main" id="{67E09B88-C71A-1748-A7FD-4F647D1BB9AC}"/>
              </a:ext>
            </a:extLst>
          </p:cNvPr>
          <p:cNvSpPr>
            <a:spLocks noGrp="1"/>
          </p:cNvSpPr>
          <p:nvPr>
            <p:ph type="title"/>
          </p:nvPr>
        </p:nvSpPr>
        <p:spPr>
          <a:xfrm>
            <a:off x="619124" y="412044"/>
            <a:ext cx="10963276" cy="651521"/>
          </a:xfrm>
        </p:spPr>
        <p:txBody>
          <a:bodyPr>
            <a:normAutofit fontScale="90000"/>
          </a:bodyPr>
          <a:lstStyle/>
          <a:p>
            <a:r>
              <a:rPr lang="en-US" dirty="0"/>
              <a:t>Motivations for Changing color settings</a:t>
            </a:r>
          </a:p>
        </p:txBody>
      </p:sp>
    </p:spTree>
    <p:extLst>
      <p:ext uri="{BB962C8B-B14F-4D97-AF65-F5344CB8AC3E}">
        <p14:creationId xmlns:p14="http://schemas.microsoft.com/office/powerpoint/2010/main" val="961443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C8CB2-DB52-47D7-AB75-F277207BB398}"/>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37143793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3614dcab-b93e-4eaa-9122-689a045f0809"/>
</p:tagLst>
</file>

<file path=ppt/theme/theme1.xml><?xml version="1.0" encoding="utf-8"?>
<a:theme xmlns:a="http://schemas.openxmlformats.org/drawingml/2006/main" name="RSA Theme">
  <a:themeElements>
    <a:clrScheme name="PPT Colors Q418">
      <a:dk1>
        <a:srgbClr val="000000"/>
      </a:dk1>
      <a:lt1>
        <a:sysClr val="window" lastClr="FFFFFF"/>
      </a:lt1>
      <a:dk2>
        <a:srgbClr val="68696A"/>
      </a:dk2>
      <a:lt2>
        <a:srgbClr val="D1D3D4"/>
      </a:lt2>
      <a:accent1>
        <a:srgbClr val="BE3A34"/>
      </a:accent1>
      <a:accent2>
        <a:srgbClr val="3E5467"/>
      </a:accent2>
      <a:accent3>
        <a:srgbClr val="748E54"/>
      </a:accent3>
      <a:accent4>
        <a:srgbClr val="C2C94B"/>
      </a:accent4>
      <a:accent5>
        <a:srgbClr val="F1AE25"/>
      </a:accent5>
      <a:accent6>
        <a:srgbClr val="232222"/>
      </a:accent6>
      <a:hlink>
        <a:srgbClr val="0563C1"/>
      </a:hlink>
      <a:folHlink>
        <a:srgbClr val="954F72"/>
      </a:folHlink>
    </a:clrScheme>
    <a:fontScheme name="RS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28600" indent="-228600" algn="l">
          <a:spcBef>
            <a:spcPts val="300"/>
          </a:spcBef>
          <a:spcAft>
            <a:spcPts val="300"/>
          </a:spcAft>
          <a:buClr>
            <a:schemeClr val="accent1"/>
          </a:buClr>
          <a:buFont typeface="Wingdings" panose="05000000000000000000" pitchFamily="2" charset="2"/>
          <a:buChar char="§"/>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68301</TotalTime>
  <Words>607</Words>
  <Application>Microsoft Macintosh PowerPoint</Application>
  <PresentationFormat>Widescreen</PresentationFormat>
  <Paragraphs>48</Paragraphs>
  <Slides>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RSA Theme</vt:lpstr>
      <vt:lpstr>Color Settings Survey</vt:lpstr>
      <vt:lpstr>Survey monkey: color settings results</vt:lpstr>
      <vt:lpstr>PowerPoint Presentation</vt:lpstr>
      <vt:lpstr>PowerPoint Presentation</vt:lpstr>
      <vt:lpstr>Motivations for Changing color settings</vt:lpstr>
      <vt:lpstr>Thank you!</vt:lpstr>
    </vt:vector>
  </TitlesOfParts>
  <Company>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edwanm</dc:creator>
  <cp:lastModifiedBy>Vuong, Van</cp:lastModifiedBy>
  <cp:revision>367</cp:revision>
  <dcterms:created xsi:type="dcterms:W3CDTF">2017-01-19T16:49:51Z</dcterms:created>
  <dcterms:modified xsi:type="dcterms:W3CDTF">2019-04-02T14:54:39Z</dcterms:modified>
</cp:coreProperties>
</file>