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notesMasterIdLst>
    <p:notesMasterId r:id="rId8"/>
  </p:notesMasterIdLst>
  <p:handoutMasterIdLst>
    <p:handoutMasterId r:id="rId9"/>
  </p:handoutMasterIdLst>
  <p:sldIdLst>
    <p:sldId id="443" r:id="rId2"/>
    <p:sldId id="483" r:id="rId3"/>
    <p:sldId id="485" r:id="rId4"/>
    <p:sldId id="486" r:id="rId5"/>
    <p:sldId id="484" r:id="rId6"/>
    <p:sldId id="463" r:id="rId7"/>
  </p:sldIdLst>
  <p:sldSz cx="12192000" cy="6858000"/>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84" userDrawn="1">
          <p15:clr>
            <a:srgbClr val="A4A3A4"/>
          </p15:clr>
        </p15:guide>
        <p15:guide id="4" pos="2112" userDrawn="1">
          <p15:clr>
            <a:srgbClr val="A4A3A4"/>
          </p15:clr>
        </p15:guide>
        <p15:guide id="5" pos="55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E3A34"/>
    <a:srgbClr val="62B5E5"/>
    <a:srgbClr val="748E54"/>
    <a:srgbClr val="9EA2A2"/>
    <a:srgbClr val="707372"/>
    <a:srgbClr val="414042"/>
    <a:srgbClr val="EAAA00"/>
    <a:srgbClr val="E87722"/>
    <a:srgbClr val="78BE20"/>
    <a:srgbClr val="509E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29" autoAdjust="0"/>
    <p:restoredTop sz="88655" autoAdjust="0"/>
  </p:normalViewPr>
  <p:slideViewPr>
    <p:cSldViewPr snapToGrid="0" showGuides="1">
      <p:cViewPr varScale="1">
        <p:scale>
          <a:sx n="122" d="100"/>
          <a:sy n="122" d="100"/>
        </p:scale>
        <p:origin x="232" y="424"/>
      </p:cViewPr>
      <p:guideLst>
        <p:guide pos="3840"/>
        <p:guide orient="horz" pos="2184"/>
        <p:guide pos="2112"/>
        <p:guide pos="5568"/>
      </p:guideLst>
    </p:cSldViewPr>
  </p:slideViewPr>
  <p:outlineViewPr>
    <p:cViewPr>
      <p:scale>
        <a:sx n="33" d="100"/>
        <a:sy n="33" d="100"/>
      </p:scale>
      <p:origin x="0" y="-1272"/>
    </p:cViewPr>
  </p:outlineViewPr>
  <p:notesTextViewPr>
    <p:cViewPr>
      <p:scale>
        <a:sx n="3" d="2"/>
        <a:sy n="3" d="2"/>
      </p:scale>
      <p:origin x="0" y="0"/>
    </p:cViewPr>
  </p:notesTextViewPr>
  <p:sorterViewPr>
    <p:cViewPr varScale="1">
      <p:scale>
        <a:sx n="1" d="1"/>
        <a:sy n="1" d="1"/>
      </p:scale>
      <p:origin x="0" y="-12090"/>
    </p:cViewPr>
  </p:sorterViewPr>
  <p:notesViewPr>
    <p:cSldViewPr snapToGrid="0">
      <p:cViewPr varScale="1">
        <p:scale>
          <a:sx n="59" d="100"/>
          <a:sy n="59" d="100"/>
        </p:scale>
        <p:origin x="299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975294-0839-4407-865D-2F43AA41E645}" type="datetimeFigureOut">
              <a:rPr lang="en-US" smtClean="0"/>
              <a:t>4/1/19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0EBAC5-211B-41BA-A48F-E9E65CA0A336}" type="slidenum">
              <a:rPr lang="en-US" smtClean="0"/>
              <a:t>‹#›</a:t>
            </a:fld>
            <a:endParaRPr lang="en-US"/>
          </a:p>
        </p:txBody>
      </p:sp>
    </p:spTree>
    <p:extLst>
      <p:ext uri="{BB962C8B-B14F-4D97-AF65-F5344CB8AC3E}">
        <p14:creationId xmlns:p14="http://schemas.microsoft.com/office/powerpoint/2010/main" val="41975677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3359C3-B46A-4DA0-865C-BD30FBC59CBE}" type="datetimeFigureOut">
              <a:rPr lang="en-US" smtClean="0"/>
              <a:t>4/1/19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4FDAED-A153-49AB-B4E7-626D3EE464D8}" type="slidenum">
              <a:rPr lang="en-US" smtClean="0"/>
              <a:t>‹#›</a:t>
            </a:fld>
            <a:endParaRPr lang="en-US"/>
          </a:p>
        </p:txBody>
      </p:sp>
    </p:spTree>
    <p:extLst>
      <p:ext uri="{BB962C8B-B14F-4D97-AF65-F5344CB8AC3E}">
        <p14:creationId xmlns:p14="http://schemas.microsoft.com/office/powerpoint/2010/main" val="5680604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FDAED-A153-49AB-B4E7-626D3EE464D8}" type="slidenum">
              <a:rPr lang="en-US" smtClean="0"/>
              <a:t>1</a:t>
            </a:fld>
            <a:endParaRPr lang="en-US"/>
          </a:p>
        </p:txBody>
      </p:sp>
    </p:spTree>
    <p:extLst>
      <p:ext uri="{BB962C8B-B14F-4D97-AF65-F5344CB8AC3E}">
        <p14:creationId xmlns:p14="http://schemas.microsoft.com/office/powerpoint/2010/main" val="424495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FDAED-A153-49AB-B4E7-626D3EE464D8}" type="slidenum">
              <a:rPr lang="en-US" smtClean="0"/>
              <a:t>3</a:t>
            </a:fld>
            <a:endParaRPr lang="en-US"/>
          </a:p>
        </p:txBody>
      </p:sp>
    </p:spTree>
    <p:extLst>
      <p:ext uri="{BB962C8B-B14F-4D97-AF65-F5344CB8AC3E}">
        <p14:creationId xmlns:p14="http://schemas.microsoft.com/office/powerpoint/2010/main" val="2068428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4FDAED-A153-49AB-B4E7-626D3EE464D8}" type="slidenum">
              <a:rPr lang="en-US" smtClean="0"/>
              <a:t>5</a:t>
            </a:fld>
            <a:endParaRPr lang="en-US"/>
          </a:p>
        </p:txBody>
      </p:sp>
    </p:spTree>
    <p:extLst>
      <p:ext uri="{BB962C8B-B14F-4D97-AF65-F5344CB8AC3E}">
        <p14:creationId xmlns:p14="http://schemas.microsoft.com/office/powerpoint/2010/main" val="3840813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FDAED-A153-49AB-B4E7-626D3EE464D8}" type="slidenum">
              <a:rPr lang="en-US" smtClean="0"/>
              <a:t>6</a:t>
            </a:fld>
            <a:endParaRPr lang="en-US"/>
          </a:p>
        </p:txBody>
      </p:sp>
    </p:spTree>
    <p:extLst>
      <p:ext uri="{BB962C8B-B14F-4D97-AF65-F5344CB8AC3E}">
        <p14:creationId xmlns:p14="http://schemas.microsoft.com/office/powerpoint/2010/main" val="2628925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DS - Option 1">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14CA544-B54F-4A1D-9D1B-5F5419D2DC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18" name="Rectangle 17">
            <a:extLst>
              <a:ext uri="{FF2B5EF4-FFF2-40B4-BE49-F238E27FC236}">
                <a16:creationId xmlns:a16="http://schemas.microsoft.com/office/drawing/2014/main" id="{00ED24C9-4E49-400A-B629-CDB749DA013A}"/>
              </a:ext>
            </a:extLst>
          </p:cNvPr>
          <p:cNvSpPr/>
          <p:nvPr userDrawn="1"/>
        </p:nvSpPr>
        <p:spPr>
          <a:xfrm>
            <a:off x="1" y="1004835"/>
            <a:ext cx="12191999" cy="5853165"/>
          </a:xfrm>
          <a:prstGeom prst="rect">
            <a:avLst/>
          </a:prstGeom>
          <a:gradFill>
            <a:gsLst>
              <a:gs pos="77000">
                <a:schemeClr val="tx1">
                  <a:alpha val="0"/>
                </a:schemeClr>
              </a:gs>
              <a:gs pos="41000">
                <a:schemeClr val="tx1">
                  <a:lumMod val="100000"/>
                  <a:alpha val="25000"/>
                </a:schemeClr>
              </a:gs>
            </a:gsLst>
            <a:lin ang="4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13">
            <a:extLst>
              <a:ext uri="{FF2B5EF4-FFF2-40B4-BE49-F238E27FC236}">
                <a16:creationId xmlns:a16="http://schemas.microsoft.com/office/drawing/2014/main" id="{3F7BD505-1D96-4DE6-AE79-E840B27A7A16}"/>
              </a:ext>
            </a:extLst>
          </p:cNvPr>
          <p:cNvSpPr>
            <a:spLocks/>
          </p:cNvSpPr>
          <p:nvPr userDrawn="1"/>
        </p:nvSpPr>
        <p:spPr bwMode="auto">
          <a:xfrm>
            <a:off x="1" y="0"/>
            <a:ext cx="12192000" cy="1624012"/>
          </a:xfrm>
          <a:custGeom>
            <a:avLst/>
            <a:gdLst>
              <a:gd name="T0" fmla="*/ 6054 w 7682"/>
              <a:gd name="T1" fmla="*/ 862 h 1023"/>
              <a:gd name="T2" fmla="*/ 904 w 7682"/>
              <a:gd name="T3" fmla="*/ 1023 h 1023"/>
              <a:gd name="T4" fmla="*/ 0 w 7682"/>
              <a:gd name="T5" fmla="*/ 862 h 1023"/>
              <a:gd name="T6" fmla="*/ 0 w 7682"/>
              <a:gd name="T7" fmla="*/ 0 h 1023"/>
              <a:gd name="T8" fmla="*/ 2016 w 7682"/>
              <a:gd name="T9" fmla="*/ 0 h 1023"/>
              <a:gd name="T10" fmla="*/ 7682 w 7682"/>
              <a:gd name="T11" fmla="*/ 0 h 1023"/>
              <a:gd name="T12" fmla="*/ 7682 w 7682"/>
              <a:gd name="T13" fmla="*/ 806 h 1023"/>
              <a:gd name="T14" fmla="*/ 6054 w 7682"/>
              <a:gd name="T15" fmla="*/ 862 h 10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2" h="1023">
                <a:moveTo>
                  <a:pt x="6054" y="862"/>
                </a:moveTo>
                <a:lnTo>
                  <a:pt x="904" y="1023"/>
                </a:lnTo>
                <a:lnTo>
                  <a:pt x="0" y="862"/>
                </a:lnTo>
                <a:lnTo>
                  <a:pt x="0" y="0"/>
                </a:lnTo>
                <a:lnTo>
                  <a:pt x="2016" y="0"/>
                </a:lnTo>
                <a:lnTo>
                  <a:pt x="7682" y="0"/>
                </a:lnTo>
                <a:lnTo>
                  <a:pt x="7682" y="806"/>
                </a:lnTo>
                <a:lnTo>
                  <a:pt x="6054" y="8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4">
            <a:extLst>
              <a:ext uri="{FF2B5EF4-FFF2-40B4-BE49-F238E27FC236}">
                <a16:creationId xmlns:a16="http://schemas.microsoft.com/office/drawing/2014/main" id="{96CC5DD1-25E6-4797-9047-E266427216D6}"/>
              </a:ext>
            </a:extLst>
          </p:cNvPr>
          <p:cNvGrpSpPr>
            <a:grpSpLocks noChangeAspect="1"/>
          </p:cNvGrpSpPr>
          <p:nvPr userDrawn="1"/>
        </p:nvGrpSpPr>
        <p:grpSpPr bwMode="auto">
          <a:xfrm>
            <a:off x="609601" y="457200"/>
            <a:ext cx="1800563" cy="635000"/>
            <a:chOff x="-4628" y="1477"/>
            <a:chExt cx="8189" cy="2888"/>
          </a:xfrm>
        </p:grpSpPr>
        <p:sp>
          <p:nvSpPr>
            <p:cNvPr id="26" name="Freeform 5">
              <a:extLst>
                <a:ext uri="{FF2B5EF4-FFF2-40B4-BE49-F238E27FC236}">
                  <a16:creationId xmlns:a16="http://schemas.microsoft.com/office/drawing/2014/main" id="{14CC5278-287C-42BA-8B56-D5FEE5007A65}"/>
                </a:ext>
              </a:extLst>
            </p:cNvPr>
            <p:cNvSpPr>
              <a:spLocks noEditPoints="1"/>
            </p:cNvSpPr>
            <p:nvPr userDrawn="1"/>
          </p:nvSpPr>
          <p:spPr bwMode="auto">
            <a:xfrm>
              <a:off x="-4628" y="1477"/>
              <a:ext cx="8189" cy="2888"/>
            </a:xfrm>
            <a:custGeom>
              <a:avLst/>
              <a:gdLst>
                <a:gd name="T0" fmla="*/ 2332 w 4865"/>
                <a:gd name="T1" fmla="*/ 704 h 1714"/>
                <a:gd name="T2" fmla="*/ 1949 w 4865"/>
                <a:gd name="T3" fmla="*/ 440 h 1714"/>
                <a:gd name="T4" fmla="*/ 2284 w 4865"/>
                <a:gd name="T5" fmla="*/ 229 h 1714"/>
                <a:gd name="T6" fmla="*/ 2704 w 4865"/>
                <a:gd name="T7" fmla="*/ 325 h 1714"/>
                <a:gd name="T8" fmla="*/ 2815 w 4865"/>
                <a:gd name="T9" fmla="*/ 117 h 1714"/>
                <a:gd name="T10" fmla="*/ 2277 w 4865"/>
                <a:gd name="T11" fmla="*/ 0 h 1714"/>
                <a:gd name="T12" fmla="*/ 1650 w 4865"/>
                <a:gd name="T13" fmla="*/ 454 h 1714"/>
                <a:gd name="T14" fmla="*/ 2255 w 4865"/>
                <a:gd name="T15" fmla="*/ 945 h 1714"/>
                <a:gd name="T16" fmla="*/ 2626 w 4865"/>
                <a:gd name="T17" fmla="*/ 1230 h 1714"/>
                <a:gd name="T18" fmla="*/ 2262 w 4865"/>
                <a:gd name="T19" fmla="*/ 1475 h 1714"/>
                <a:gd name="T20" fmla="*/ 1758 w 4865"/>
                <a:gd name="T21" fmla="*/ 1333 h 1714"/>
                <a:gd name="T22" fmla="*/ 1627 w 4865"/>
                <a:gd name="T23" fmla="*/ 1546 h 1714"/>
                <a:gd name="T24" fmla="*/ 2262 w 4865"/>
                <a:gd name="T25" fmla="*/ 1714 h 1714"/>
                <a:gd name="T26" fmla="*/ 2925 w 4865"/>
                <a:gd name="T27" fmla="*/ 1212 h 1714"/>
                <a:gd name="T28" fmla="*/ 2332 w 4865"/>
                <a:gd name="T29" fmla="*/ 704 h 1714"/>
                <a:gd name="T30" fmla="*/ 1295 w 4865"/>
                <a:gd name="T31" fmla="*/ 517 h 1714"/>
                <a:gd name="T32" fmla="*/ 721 w 4865"/>
                <a:gd name="T33" fmla="*/ 30 h 1714"/>
                <a:gd name="T34" fmla="*/ 132 w 4865"/>
                <a:gd name="T35" fmla="*/ 30 h 1714"/>
                <a:gd name="T36" fmla="*/ 0 w 4865"/>
                <a:gd name="T37" fmla="*/ 30 h 1714"/>
                <a:gd name="T38" fmla="*/ 0 w 4865"/>
                <a:gd name="T39" fmla="*/ 1673 h 1714"/>
                <a:gd name="T40" fmla="*/ 263 w 4865"/>
                <a:gd name="T41" fmla="*/ 1673 h 1714"/>
                <a:gd name="T42" fmla="*/ 263 w 4865"/>
                <a:gd name="T43" fmla="*/ 270 h 1714"/>
                <a:gd name="T44" fmla="*/ 706 w 4865"/>
                <a:gd name="T45" fmla="*/ 270 h 1714"/>
                <a:gd name="T46" fmla="*/ 1017 w 4865"/>
                <a:gd name="T47" fmla="*/ 521 h 1714"/>
                <a:gd name="T48" fmla="*/ 687 w 4865"/>
                <a:gd name="T49" fmla="*/ 785 h 1714"/>
                <a:gd name="T50" fmla="*/ 683 w 4865"/>
                <a:gd name="T51" fmla="*/ 785 h 1714"/>
                <a:gd name="T52" fmla="*/ 524 w 4865"/>
                <a:gd name="T53" fmla="*/ 787 h 1714"/>
                <a:gd name="T54" fmla="*/ 1054 w 4865"/>
                <a:gd name="T55" fmla="*/ 1675 h 1714"/>
                <a:gd name="T56" fmla="*/ 1364 w 4865"/>
                <a:gd name="T57" fmla="*/ 1675 h 1714"/>
                <a:gd name="T58" fmla="*/ 949 w 4865"/>
                <a:gd name="T59" fmla="*/ 975 h 1714"/>
                <a:gd name="T60" fmla="*/ 1295 w 4865"/>
                <a:gd name="T61" fmla="*/ 517 h 1714"/>
                <a:gd name="T62" fmla="*/ 4865 w 4865"/>
                <a:gd name="T63" fmla="*/ 1675 h 1714"/>
                <a:gd name="T64" fmla="*/ 4544 w 4865"/>
                <a:gd name="T65" fmla="*/ 1675 h 1714"/>
                <a:gd name="T66" fmla="*/ 3962 w 4865"/>
                <a:gd name="T67" fmla="*/ 394 h 1714"/>
                <a:gd name="T68" fmla="*/ 3405 w 4865"/>
                <a:gd name="T69" fmla="*/ 1675 h 1714"/>
                <a:gd name="T70" fmla="*/ 3082 w 4865"/>
                <a:gd name="T71" fmla="*/ 1675 h 1714"/>
                <a:gd name="T72" fmla="*/ 3815 w 4865"/>
                <a:gd name="T73" fmla="*/ 41 h 1714"/>
                <a:gd name="T74" fmla="*/ 4116 w 4865"/>
                <a:gd name="T75" fmla="*/ 41 h 1714"/>
                <a:gd name="T76" fmla="*/ 4865 w 4865"/>
                <a:gd name="T77" fmla="*/ 1675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5" h="1714">
                  <a:moveTo>
                    <a:pt x="2332" y="704"/>
                  </a:moveTo>
                  <a:cubicBezTo>
                    <a:pt x="2056" y="630"/>
                    <a:pt x="1949" y="567"/>
                    <a:pt x="1949" y="440"/>
                  </a:cubicBezTo>
                  <a:cubicBezTo>
                    <a:pt x="1949" y="248"/>
                    <a:pt x="2196" y="229"/>
                    <a:pt x="2284" y="229"/>
                  </a:cubicBezTo>
                  <a:cubicBezTo>
                    <a:pt x="2423" y="229"/>
                    <a:pt x="2600" y="273"/>
                    <a:pt x="2704" y="325"/>
                  </a:cubicBezTo>
                  <a:cubicBezTo>
                    <a:pt x="2815" y="117"/>
                    <a:pt x="2815" y="117"/>
                    <a:pt x="2815" y="117"/>
                  </a:cubicBezTo>
                  <a:cubicBezTo>
                    <a:pt x="2674" y="47"/>
                    <a:pt x="2458" y="0"/>
                    <a:pt x="2277" y="0"/>
                  </a:cubicBezTo>
                  <a:cubicBezTo>
                    <a:pt x="1891" y="0"/>
                    <a:pt x="1650" y="168"/>
                    <a:pt x="1650" y="454"/>
                  </a:cubicBezTo>
                  <a:cubicBezTo>
                    <a:pt x="1650" y="781"/>
                    <a:pt x="1990" y="874"/>
                    <a:pt x="2255" y="945"/>
                  </a:cubicBezTo>
                  <a:cubicBezTo>
                    <a:pt x="2530" y="1019"/>
                    <a:pt x="2626" y="1103"/>
                    <a:pt x="2626" y="1230"/>
                  </a:cubicBezTo>
                  <a:cubicBezTo>
                    <a:pt x="2626" y="1442"/>
                    <a:pt x="2401" y="1475"/>
                    <a:pt x="2262" y="1475"/>
                  </a:cubicBezTo>
                  <a:cubicBezTo>
                    <a:pt x="2071" y="1475"/>
                    <a:pt x="1913" y="1424"/>
                    <a:pt x="1758" y="1333"/>
                  </a:cubicBezTo>
                  <a:cubicBezTo>
                    <a:pt x="1627" y="1546"/>
                    <a:pt x="1627" y="1546"/>
                    <a:pt x="1627" y="1546"/>
                  </a:cubicBezTo>
                  <a:cubicBezTo>
                    <a:pt x="1821" y="1661"/>
                    <a:pt x="2023" y="1714"/>
                    <a:pt x="2262" y="1714"/>
                  </a:cubicBezTo>
                  <a:cubicBezTo>
                    <a:pt x="2660" y="1714"/>
                    <a:pt x="2925" y="1517"/>
                    <a:pt x="2925" y="1212"/>
                  </a:cubicBezTo>
                  <a:cubicBezTo>
                    <a:pt x="2925" y="872"/>
                    <a:pt x="2603" y="777"/>
                    <a:pt x="2332" y="704"/>
                  </a:cubicBezTo>
                  <a:moveTo>
                    <a:pt x="1295" y="517"/>
                  </a:moveTo>
                  <a:cubicBezTo>
                    <a:pt x="1290" y="230"/>
                    <a:pt x="1055" y="30"/>
                    <a:pt x="721" y="30"/>
                  </a:cubicBezTo>
                  <a:cubicBezTo>
                    <a:pt x="132" y="30"/>
                    <a:pt x="132" y="30"/>
                    <a:pt x="132" y="30"/>
                  </a:cubicBezTo>
                  <a:cubicBezTo>
                    <a:pt x="0" y="30"/>
                    <a:pt x="0" y="30"/>
                    <a:pt x="0" y="30"/>
                  </a:cubicBezTo>
                  <a:cubicBezTo>
                    <a:pt x="0" y="1673"/>
                    <a:pt x="0" y="1673"/>
                    <a:pt x="0" y="1673"/>
                  </a:cubicBezTo>
                  <a:cubicBezTo>
                    <a:pt x="263" y="1673"/>
                    <a:pt x="263" y="1673"/>
                    <a:pt x="263" y="1673"/>
                  </a:cubicBezTo>
                  <a:cubicBezTo>
                    <a:pt x="263" y="270"/>
                    <a:pt x="263" y="270"/>
                    <a:pt x="263" y="270"/>
                  </a:cubicBezTo>
                  <a:cubicBezTo>
                    <a:pt x="706" y="270"/>
                    <a:pt x="706" y="270"/>
                    <a:pt x="706" y="270"/>
                  </a:cubicBezTo>
                  <a:cubicBezTo>
                    <a:pt x="855" y="270"/>
                    <a:pt x="1014" y="344"/>
                    <a:pt x="1017" y="521"/>
                  </a:cubicBezTo>
                  <a:cubicBezTo>
                    <a:pt x="1019" y="678"/>
                    <a:pt x="896" y="776"/>
                    <a:pt x="687" y="785"/>
                  </a:cubicBezTo>
                  <a:cubicBezTo>
                    <a:pt x="683" y="785"/>
                    <a:pt x="683" y="785"/>
                    <a:pt x="683" y="785"/>
                  </a:cubicBezTo>
                  <a:cubicBezTo>
                    <a:pt x="524" y="787"/>
                    <a:pt x="524" y="787"/>
                    <a:pt x="524" y="787"/>
                  </a:cubicBezTo>
                  <a:cubicBezTo>
                    <a:pt x="1054" y="1675"/>
                    <a:pt x="1054" y="1675"/>
                    <a:pt x="1054" y="1675"/>
                  </a:cubicBezTo>
                  <a:cubicBezTo>
                    <a:pt x="1364" y="1675"/>
                    <a:pt x="1364" y="1675"/>
                    <a:pt x="1364" y="1675"/>
                  </a:cubicBezTo>
                  <a:cubicBezTo>
                    <a:pt x="1364" y="1675"/>
                    <a:pt x="1109" y="1245"/>
                    <a:pt x="949" y="975"/>
                  </a:cubicBezTo>
                  <a:cubicBezTo>
                    <a:pt x="1185" y="892"/>
                    <a:pt x="1297" y="706"/>
                    <a:pt x="1295" y="517"/>
                  </a:cubicBezTo>
                  <a:moveTo>
                    <a:pt x="4865" y="1675"/>
                  </a:moveTo>
                  <a:cubicBezTo>
                    <a:pt x="4544" y="1675"/>
                    <a:pt x="4544" y="1675"/>
                    <a:pt x="4544" y="1675"/>
                  </a:cubicBezTo>
                  <a:cubicBezTo>
                    <a:pt x="3962" y="394"/>
                    <a:pt x="3962" y="394"/>
                    <a:pt x="3962" y="394"/>
                  </a:cubicBezTo>
                  <a:cubicBezTo>
                    <a:pt x="3405" y="1675"/>
                    <a:pt x="3405" y="1675"/>
                    <a:pt x="3405" y="1675"/>
                  </a:cubicBezTo>
                  <a:cubicBezTo>
                    <a:pt x="3082" y="1675"/>
                    <a:pt x="3082" y="1675"/>
                    <a:pt x="3082" y="1675"/>
                  </a:cubicBezTo>
                  <a:cubicBezTo>
                    <a:pt x="3815" y="41"/>
                    <a:pt x="3815" y="41"/>
                    <a:pt x="3815" y="41"/>
                  </a:cubicBezTo>
                  <a:cubicBezTo>
                    <a:pt x="4116" y="41"/>
                    <a:pt x="4116" y="41"/>
                    <a:pt x="4116" y="41"/>
                  </a:cubicBezTo>
                  <a:lnTo>
                    <a:pt x="4865" y="1675"/>
                  </a:lnTo>
                  <a:close/>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6">
              <a:extLst>
                <a:ext uri="{FF2B5EF4-FFF2-40B4-BE49-F238E27FC236}">
                  <a16:creationId xmlns:a16="http://schemas.microsoft.com/office/drawing/2014/main" id="{0ADF9627-BD86-4DFF-9749-93837FA1BB10}"/>
                </a:ext>
              </a:extLst>
            </p:cNvPr>
            <p:cNvSpPr>
              <a:spLocks noEditPoints="1"/>
            </p:cNvSpPr>
            <p:nvPr userDrawn="1"/>
          </p:nvSpPr>
          <p:spPr bwMode="auto">
            <a:xfrm>
              <a:off x="2826" y="1546"/>
              <a:ext cx="212" cy="215"/>
            </a:xfrm>
            <a:custGeom>
              <a:avLst/>
              <a:gdLst>
                <a:gd name="T0" fmla="*/ 63 w 126"/>
                <a:gd name="T1" fmla="*/ 60 h 128"/>
                <a:gd name="T2" fmla="*/ 70 w 126"/>
                <a:gd name="T3" fmla="*/ 60 h 128"/>
                <a:gd name="T4" fmla="*/ 75 w 126"/>
                <a:gd name="T5" fmla="*/ 59 h 128"/>
                <a:gd name="T6" fmla="*/ 79 w 126"/>
                <a:gd name="T7" fmla="*/ 55 h 128"/>
                <a:gd name="T8" fmla="*/ 80 w 126"/>
                <a:gd name="T9" fmla="*/ 49 h 128"/>
                <a:gd name="T10" fmla="*/ 78 w 126"/>
                <a:gd name="T11" fmla="*/ 44 h 128"/>
                <a:gd name="T12" fmla="*/ 75 w 126"/>
                <a:gd name="T13" fmla="*/ 41 h 128"/>
                <a:gd name="T14" fmla="*/ 70 w 126"/>
                <a:gd name="T15" fmla="*/ 40 h 128"/>
                <a:gd name="T16" fmla="*/ 65 w 126"/>
                <a:gd name="T17" fmla="*/ 40 h 128"/>
                <a:gd name="T18" fmla="*/ 50 w 126"/>
                <a:gd name="T19" fmla="*/ 40 h 128"/>
                <a:gd name="T20" fmla="*/ 50 w 126"/>
                <a:gd name="T21" fmla="*/ 60 h 128"/>
                <a:gd name="T22" fmla="*/ 63 w 126"/>
                <a:gd name="T23" fmla="*/ 60 h 128"/>
                <a:gd name="T24" fmla="*/ 50 w 126"/>
                <a:gd name="T25" fmla="*/ 101 h 128"/>
                <a:gd name="T26" fmla="*/ 39 w 126"/>
                <a:gd name="T27" fmla="*/ 101 h 128"/>
                <a:gd name="T28" fmla="*/ 39 w 126"/>
                <a:gd name="T29" fmla="*/ 30 h 128"/>
                <a:gd name="T30" fmla="*/ 66 w 126"/>
                <a:gd name="T31" fmla="*/ 30 h 128"/>
                <a:gd name="T32" fmla="*/ 85 w 126"/>
                <a:gd name="T33" fmla="*/ 34 h 128"/>
                <a:gd name="T34" fmla="*/ 92 w 126"/>
                <a:gd name="T35" fmla="*/ 50 h 128"/>
                <a:gd name="T36" fmla="*/ 86 w 126"/>
                <a:gd name="T37" fmla="*/ 64 h 128"/>
                <a:gd name="T38" fmla="*/ 73 w 126"/>
                <a:gd name="T39" fmla="*/ 70 h 128"/>
                <a:gd name="T40" fmla="*/ 93 w 126"/>
                <a:gd name="T41" fmla="*/ 101 h 128"/>
                <a:gd name="T42" fmla="*/ 80 w 126"/>
                <a:gd name="T43" fmla="*/ 101 h 128"/>
                <a:gd name="T44" fmla="*/ 61 w 126"/>
                <a:gd name="T45" fmla="*/ 70 h 128"/>
                <a:gd name="T46" fmla="*/ 50 w 126"/>
                <a:gd name="T47" fmla="*/ 70 h 128"/>
                <a:gd name="T48" fmla="*/ 50 w 126"/>
                <a:gd name="T49" fmla="*/ 101 h 128"/>
                <a:gd name="T50" fmla="*/ 112 w 126"/>
                <a:gd name="T51" fmla="*/ 64 h 128"/>
                <a:gd name="T52" fmla="*/ 108 w 126"/>
                <a:gd name="T53" fmla="*/ 43 h 128"/>
                <a:gd name="T54" fmla="*/ 98 w 126"/>
                <a:gd name="T55" fmla="*/ 26 h 128"/>
                <a:gd name="T56" fmla="*/ 82 w 126"/>
                <a:gd name="T57" fmla="*/ 15 h 128"/>
                <a:gd name="T58" fmla="*/ 63 w 126"/>
                <a:gd name="T59" fmla="*/ 11 h 128"/>
                <a:gd name="T60" fmla="*/ 44 w 126"/>
                <a:gd name="T61" fmla="*/ 15 h 128"/>
                <a:gd name="T62" fmla="*/ 28 w 126"/>
                <a:gd name="T63" fmla="*/ 26 h 128"/>
                <a:gd name="T64" fmla="*/ 18 w 126"/>
                <a:gd name="T65" fmla="*/ 43 h 128"/>
                <a:gd name="T66" fmla="*/ 14 w 126"/>
                <a:gd name="T67" fmla="*/ 64 h 128"/>
                <a:gd name="T68" fmla="*/ 17 w 126"/>
                <a:gd name="T69" fmla="*/ 85 h 128"/>
                <a:gd name="T70" fmla="*/ 27 w 126"/>
                <a:gd name="T71" fmla="*/ 102 h 128"/>
                <a:gd name="T72" fmla="*/ 43 w 126"/>
                <a:gd name="T73" fmla="*/ 113 h 128"/>
                <a:gd name="T74" fmla="*/ 63 w 126"/>
                <a:gd name="T75" fmla="*/ 117 h 128"/>
                <a:gd name="T76" fmla="*/ 82 w 126"/>
                <a:gd name="T77" fmla="*/ 113 h 128"/>
                <a:gd name="T78" fmla="*/ 98 w 126"/>
                <a:gd name="T79" fmla="*/ 102 h 128"/>
                <a:gd name="T80" fmla="*/ 108 w 126"/>
                <a:gd name="T81" fmla="*/ 86 h 128"/>
                <a:gd name="T82" fmla="*/ 112 w 126"/>
                <a:gd name="T83" fmla="*/ 64 h 128"/>
                <a:gd name="T84" fmla="*/ 126 w 126"/>
                <a:gd name="T85" fmla="*/ 64 h 128"/>
                <a:gd name="T86" fmla="*/ 121 w 126"/>
                <a:gd name="T87" fmla="*/ 90 h 128"/>
                <a:gd name="T88" fmla="*/ 107 w 126"/>
                <a:gd name="T89" fmla="*/ 111 h 128"/>
                <a:gd name="T90" fmla="*/ 87 w 126"/>
                <a:gd name="T91" fmla="*/ 124 h 128"/>
                <a:gd name="T92" fmla="*/ 63 w 126"/>
                <a:gd name="T93" fmla="*/ 128 h 128"/>
                <a:gd name="T94" fmla="*/ 38 w 126"/>
                <a:gd name="T95" fmla="*/ 123 h 128"/>
                <a:gd name="T96" fmla="*/ 18 w 126"/>
                <a:gd name="T97" fmla="*/ 110 h 128"/>
                <a:gd name="T98" fmla="*/ 5 w 126"/>
                <a:gd name="T99" fmla="*/ 90 h 128"/>
                <a:gd name="T100" fmla="*/ 0 w 126"/>
                <a:gd name="T101" fmla="*/ 64 h 128"/>
                <a:gd name="T102" fmla="*/ 5 w 126"/>
                <a:gd name="T103" fmla="*/ 38 h 128"/>
                <a:gd name="T104" fmla="*/ 19 w 126"/>
                <a:gd name="T105" fmla="*/ 17 h 128"/>
                <a:gd name="T106" fmla="*/ 39 w 126"/>
                <a:gd name="T107" fmla="*/ 4 h 128"/>
                <a:gd name="T108" fmla="*/ 63 w 126"/>
                <a:gd name="T109" fmla="*/ 0 h 128"/>
                <a:gd name="T110" fmla="*/ 87 w 126"/>
                <a:gd name="T111" fmla="*/ 4 h 128"/>
                <a:gd name="T112" fmla="*/ 107 w 126"/>
                <a:gd name="T113" fmla="*/ 17 h 128"/>
                <a:gd name="T114" fmla="*/ 121 w 126"/>
                <a:gd name="T115" fmla="*/ 38 h 128"/>
                <a:gd name="T116" fmla="*/ 126 w 126"/>
                <a:gd name="T11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128">
                  <a:moveTo>
                    <a:pt x="63" y="60"/>
                  </a:moveTo>
                  <a:cubicBezTo>
                    <a:pt x="66" y="60"/>
                    <a:pt x="68" y="60"/>
                    <a:pt x="70" y="60"/>
                  </a:cubicBezTo>
                  <a:cubicBezTo>
                    <a:pt x="72" y="60"/>
                    <a:pt x="73" y="60"/>
                    <a:pt x="75" y="59"/>
                  </a:cubicBezTo>
                  <a:cubicBezTo>
                    <a:pt x="76" y="58"/>
                    <a:pt x="78" y="57"/>
                    <a:pt x="79" y="55"/>
                  </a:cubicBezTo>
                  <a:cubicBezTo>
                    <a:pt x="79" y="54"/>
                    <a:pt x="80" y="52"/>
                    <a:pt x="80" y="49"/>
                  </a:cubicBezTo>
                  <a:cubicBezTo>
                    <a:pt x="80" y="47"/>
                    <a:pt x="79" y="45"/>
                    <a:pt x="78" y="44"/>
                  </a:cubicBezTo>
                  <a:cubicBezTo>
                    <a:pt x="77" y="43"/>
                    <a:pt x="76" y="42"/>
                    <a:pt x="75" y="41"/>
                  </a:cubicBezTo>
                  <a:cubicBezTo>
                    <a:pt x="73" y="40"/>
                    <a:pt x="72" y="40"/>
                    <a:pt x="70" y="40"/>
                  </a:cubicBezTo>
                  <a:cubicBezTo>
                    <a:pt x="68" y="40"/>
                    <a:pt x="66" y="40"/>
                    <a:pt x="65" y="40"/>
                  </a:cubicBezTo>
                  <a:cubicBezTo>
                    <a:pt x="50" y="40"/>
                    <a:pt x="50" y="40"/>
                    <a:pt x="50" y="40"/>
                  </a:cubicBezTo>
                  <a:cubicBezTo>
                    <a:pt x="50" y="60"/>
                    <a:pt x="50" y="60"/>
                    <a:pt x="50" y="60"/>
                  </a:cubicBezTo>
                  <a:lnTo>
                    <a:pt x="63" y="60"/>
                  </a:lnTo>
                  <a:close/>
                  <a:moveTo>
                    <a:pt x="50" y="101"/>
                  </a:moveTo>
                  <a:cubicBezTo>
                    <a:pt x="39" y="101"/>
                    <a:pt x="39" y="101"/>
                    <a:pt x="39" y="101"/>
                  </a:cubicBezTo>
                  <a:cubicBezTo>
                    <a:pt x="39" y="30"/>
                    <a:pt x="39" y="30"/>
                    <a:pt x="39" y="30"/>
                  </a:cubicBezTo>
                  <a:cubicBezTo>
                    <a:pt x="66" y="30"/>
                    <a:pt x="66" y="30"/>
                    <a:pt x="66" y="30"/>
                  </a:cubicBezTo>
                  <a:cubicBezTo>
                    <a:pt x="74" y="30"/>
                    <a:pt x="81" y="31"/>
                    <a:pt x="85" y="34"/>
                  </a:cubicBezTo>
                  <a:cubicBezTo>
                    <a:pt x="89" y="38"/>
                    <a:pt x="92" y="43"/>
                    <a:pt x="92" y="50"/>
                  </a:cubicBezTo>
                  <a:cubicBezTo>
                    <a:pt x="92" y="57"/>
                    <a:pt x="90" y="61"/>
                    <a:pt x="86" y="64"/>
                  </a:cubicBezTo>
                  <a:cubicBezTo>
                    <a:pt x="83" y="67"/>
                    <a:pt x="78" y="69"/>
                    <a:pt x="73" y="70"/>
                  </a:cubicBezTo>
                  <a:cubicBezTo>
                    <a:pt x="93" y="101"/>
                    <a:pt x="93" y="101"/>
                    <a:pt x="93" y="101"/>
                  </a:cubicBezTo>
                  <a:cubicBezTo>
                    <a:pt x="80" y="101"/>
                    <a:pt x="80" y="101"/>
                    <a:pt x="80" y="101"/>
                  </a:cubicBezTo>
                  <a:cubicBezTo>
                    <a:pt x="61" y="70"/>
                    <a:pt x="61" y="70"/>
                    <a:pt x="61" y="70"/>
                  </a:cubicBezTo>
                  <a:cubicBezTo>
                    <a:pt x="50" y="70"/>
                    <a:pt x="50" y="70"/>
                    <a:pt x="50" y="70"/>
                  </a:cubicBezTo>
                  <a:lnTo>
                    <a:pt x="50" y="101"/>
                  </a:lnTo>
                  <a:close/>
                  <a:moveTo>
                    <a:pt x="112" y="64"/>
                  </a:moveTo>
                  <a:cubicBezTo>
                    <a:pt x="112" y="56"/>
                    <a:pt x="111" y="49"/>
                    <a:pt x="108" y="43"/>
                  </a:cubicBezTo>
                  <a:cubicBezTo>
                    <a:pt x="106" y="36"/>
                    <a:pt x="102" y="30"/>
                    <a:pt x="98" y="26"/>
                  </a:cubicBezTo>
                  <a:cubicBezTo>
                    <a:pt x="93" y="21"/>
                    <a:pt x="88" y="17"/>
                    <a:pt x="82" y="15"/>
                  </a:cubicBezTo>
                  <a:cubicBezTo>
                    <a:pt x="76" y="12"/>
                    <a:pt x="70" y="11"/>
                    <a:pt x="63" y="11"/>
                  </a:cubicBezTo>
                  <a:cubicBezTo>
                    <a:pt x="56" y="11"/>
                    <a:pt x="50" y="12"/>
                    <a:pt x="44" y="15"/>
                  </a:cubicBezTo>
                  <a:cubicBezTo>
                    <a:pt x="38" y="17"/>
                    <a:pt x="33" y="21"/>
                    <a:pt x="28" y="26"/>
                  </a:cubicBezTo>
                  <a:cubicBezTo>
                    <a:pt x="24" y="30"/>
                    <a:pt x="20" y="36"/>
                    <a:pt x="18" y="43"/>
                  </a:cubicBezTo>
                  <a:cubicBezTo>
                    <a:pt x="15" y="49"/>
                    <a:pt x="14" y="56"/>
                    <a:pt x="14" y="64"/>
                  </a:cubicBezTo>
                  <a:cubicBezTo>
                    <a:pt x="14" y="71"/>
                    <a:pt x="15" y="78"/>
                    <a:pt x="17" y="85"/>
                  </a:cubicBezTo>
                  <a:cubicBezTo>
                    <a:pt x="20" y="91"/>
                    <a:pt x="23" y="97"/>
                    <a:pt x="27" y="102"/>
                  </a:cubicBezTo>
                  <a:cubicBezTo>
                    <a:pt x="31" y="106"/>
                    <a:pt x="37" y="110"/>
                    <a:pt x="43" y="113"/>
                  </a:cubicBezTo>
                  <a:cubicBezTo>
                    <a:pt x="49" y="116"/>
                    <a:pt x="55" y="117"/>
                    <a:pt x="63" y="117"/>
                  </a:cubicBezTo>
                  <a:cubicBezTo>
                    <a:pt x="70" y="117"/>
                    <a:pt x="76" y="116"/>
                    <a:pt x="82" y="113"/>
                  </a:cubicBezTo>
                  <a:cubicBezTo>
                    <a:pt x="88" y="111"/>
                    <a:pt x="93" y="107"/>
                    <a:pt x="98" y="102"/>
                  </a:cubicBezTo>
                  <a:cubicBezTo>
                    <a:pt x="102" y="98"/>
                    <a:pt x="106" y="92"/>
                    <a:pt x="108" y="86"/>
                  </a:cubicBezTo>
                  <a:cubicBezTo>
                    <a:pt x="111" y="79"/>
                    <a:pt x="112" y="72"/>
                    <a:pt x="112" y="64"/>
                  </a:cubicBezTo>
                  <a:moveTo>
                    <a:pt x="126" y="64"/>
                  </a:moveTo>
                  <a:cubicBezTo>
                    <a:pt x="126" y="74"/>
                    <a:pt x="124" y="82"/>
                    <a:pt x="121" y="90"/>
                  </a:cubicBezTo>
                  <a:cubicBezTo>
                    <a:pt x="117" y="98"/>
                    <a:pt x="113" y="105"/>
                    <a:pt x="107" y="111"/>
                  </a:cubicBezTo>
                  <a:cubicBezTo>
                    <a:pt x="101" y="116"/>
                    <a:pt x="95" y="121"/>
                    <a:pt x="87" y="124"/>
                  </a:cubicBezTo>
                  <a:cubicBezTo>
                    <a:pt x="79" y="127"/>
                    <a:pt x="71" y="128"/>
                    <a:pt x="63" y="128"/>
                  </a:cubicBezTo>
                  <a:cubicBezTo>
                    <a:pt x="54" y="128"/>
                    <a:pt x="45" y="127"/>
                    <a:pt x="38" y="123"/>
                  </a:cubicBezTo>
                  <a:cubicBezTo>
                    <a:pt x="30" y="120"/>
                    <a:pt x="23" y="116"/>
                    <a:pt x="18" y="110"/>
                  </a:cubicBezTo>
                  <a:cubicBezTo>
                    <a:pt x="12" y="104"/>
                    <a:pt x="8" y="97"/>
                    <a:pt x="5" y="90"/>
                  </a:cubicBezTo>
                  <a:cubicBezTo>
                    <a:pt x="2" y="82"/>
                    <a:pt x="0" y="73"/>
                    <a:pt x="0" y="64"/>
                  </a:cubicBezTo>
                  <a:cubicBezTo>
                    <a:pt x="0" y="54"/>
                    <a:pt x="2" y="46"/>
                    <a:pt x="5" y="38"/>
                  </a:cubicBezTo>
                  <a:cubicBezTo>
                    <a:pt x="9" y="30"/>
                    <a:pt x="13" y="23"/>
                    <a:pt x="19" y="17"/>
                  </a:cubicBezTo>
                  <a:cubicBezTo>
                    <a:pt x="25" y="12"/>
                    <a:pt x="31" y="7"/>
                    <a:pt x="39" y="4"/>
                  </a:cubicBezTo>
                  <a:cubicBezTo>
                    <a:pt x="47" y="1"/>
                    <a:pt x="55" y="0"/>
                    <a:pt x="63" y="0"/>
                  </a:cubicBezTo>
                  <a:cubicBezTo>
                    <a:pt x="71" y="0"/>
                    <a:pt x="79" y="1"/>
                    <a:pt x="87" y="4"/>
                  </a:cubicBezTo>
                  <a:cubicBezTo>
                    <a:pt x="95" y="7"/>
                    <a:pt x="101" y="12"/>
                    <a:pt x="107" y="17"/>
                  </a:cubicBezTo>
                  <a:cubicBezTo>
                    <a:pt x="113" y="23"/>
                    <a:pt x="117" y="30"/>
                    <a:pt x="121" y="38"/>
                  </a:cubicBezTo>
                  <a:cubicBezTo>
                    <a:pt x="124" y="46"/>
                    <a:pt x="126" y="54"/>
                    <a:pt x="126" y="64"/>
                  </a:cubicBezTo>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Title 1"/>
          <p:cNvSpPr>
            <a:spLocks noGrp="1"/>
          </p:cNvSpPr>
          <p:nvPr userDrawn="1">
            <p:ph type="ctrTitle"/>
          </p:nvPr>
        </p:nvSpPr>
        <p:spPr>
          <a:xfrm>
            <a:off x="595086" y="1714499"/>
            <a:ext cx="8070931" cy="2402305"/>
          </a:xfrm>
        </p:spPr>
        <p:txBody>
          <a:bodyPr anchor="b">
            <a:normAutofit/>
          </a:bodyPr>
          <a:lstStyle>
            <a:lvl1pPr algn="l">
              <a:defRPr sz="4000" b="1">
                <a:solidFill>
                  <a:schemeClr val="bg1"/>
                </a:solidFill>
              </a:defRPr>
            </a:lvl1pPr>
          </a:lstStyle>
          <a:p>
            <a:r>
              <a:rPr lang="en-US" dirty="0"/>
              <a:t>Click to edit Master title style</a:t>
            </a:r>
          </a:p>
        </p:txBody>
      </p:sp>
      <p:sp>
        <p:nvSpPr>
          <p:cNvPr id="15" name="Subtitle 2"/>
          <p:cNvSpPr>
            <a:spLocks noGrp="1"/>
          </p:cNvSpPr>
          <p:nvPr userDrawn="1">
            <p:ph type="subTitle" idx="1"/>
          </p:nvPr>
        </p:nvSpPr>
        <p:spPr>
          <a:xfrm>
            <a:off x="595087" y="4288492"/>
            <a:ext cx="6232264" cy="1593323"/>
          </a:xfrm>
          <a:prstGeom prst="rect">
            <a:avLst/>
          </a:prstGeom>
        </p:spPr>
        <p:txBody>
          <a:bodyPr>
            <a:normAutofit/>
          </a:bodyPr>
          <a:lstStyle>
            <a:lvl1pPr marL="0" indent="0" algn="l">
              <a:buNone/>
              <a:defRPr sz="2000" b="0" i="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5" name="Footer Placeholder 4"/>
          <p:cNvSpPr>
            <a:spLocks noGrp="1"/>
          </p:cNvSpPr>
          <p:nvPr>
            <p:ph type="ftr" sz="quarter" idx="11"/>
          </p:nvPr>
        </p:nvSpPr>
        <p:spPr>
          <a:xfrm>
            <a:off x="603569" y="6294079"/>
            <a:ext cx="4114800" cy="227527"/>
          </a:xfrm>
        </p:spPr>
        <p:txBody>
          <a:bodyPr/>
          <a:lstStyle/>
          <a:p>
            <a:r>
              <a:rPr lang="en-US"/>
              <a:t>CONFIDENTIAL</a:t>
            </a:r>
            <a:endParaRPr lang="en-US" dirty="0"/>
          </a:p>
        </p:txBody>
      </p:sp>
    </p:spTree>
    <p:extLst>
      <p:ext uri="{BB962C8B-B14F-4D97-AF65-F5344CB8AC3E}">
        <p14:creationId xmlns:p14="http://schemas.microsoft.com/office/powerpoint/2010/main" val="3281611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CONFIDENTIAL</a:t>
            </a:r>
          </a:p>
        </p:txBody>
      </p:sp>
      <p:sp>
        <p:nvSpPr>
          <p:cNvPr id="23" name="Text Placeholder 2"/>
          <p:cNvSpPr>
            <a:spLocks noGrp="1"/>
          </p:cNvSpPr>
          <p:nvPr>
            <p:ph type="body" idx="1"/>
          </p:nvPr>
        </p:nvSpPr>
        <p:spPr>
          <a:xfrm>
            <a:off x="609600" y="1315098"/>
            <a:ext cx="10972800" cy="379598"/>
          </a:xfrm>
          <a:prstGeom prst="rect">
            <a:avLst/>
          </a:prstGeom>
        </p:spPr>
        <p:txBody>
          <a:bodyPr anchor="t" anchorCtr="0">
            <a:normAutofit/>
          </a:bodyPr>
          <a:lstStyle>
            <a:lvl1pPr marL="0" indent="0">
              <a:buNone/>
              <a:defRPr sz="2000" b="1" cap="all" spc="300" baseline="0">
                <a:solidFill>
                  <a:schemeClr val="tx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6"/>
          <p:cNvSpPr>
            <a:spLocks noGrp="1"/>
          </p:cNvSpPr>
          <p:nvPr>
            <p:ph sz="quarter" idx="12"/>
          </p:nvPr>
        </p:nvSpPr>
        <p:spPr>
          <a:xfrm>
            <a:off x="619125" y="1767393"/>
            <a:ext cx="10963275" cy="42698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0851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 Bar, Single Line 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CONFIDENTIAL</a:t>
            </a:r>
          </a:p>
        </p:txBody>
      </p:sp>
      <p:cxnSp>
        <p:nvCxnSpPr>
          <p:cNvPr id="7" name="Straight Connector 6"/>
          <p:cNvCxnSpPr/>
          <p:nvPr userDrawn="1"/>
        </p:nvCxnSpPr>
        <p:spPr>
          <a:xfrm>
            <a:off x="3697941" y="457200"/>
            <a:ext cx="0" cy="543697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sz="quarter" idx="13"/>
          </p:nvPr>
        </p:nvSpPr>
        <p:spPr>
          <a:xfrm>
            <a:off x="4074457" y="463462"/>
            <a:ext cx="7524644" cy="544723"/>
          </a:xfrm>
          <a:prstGeom prst="rect">
            <a:avLst/>
          </a:prstGeom>
        </p:spPr>
        <p:txBody>
          <a:bodyPr anchor="t">
            <a:noAutofit/>
          </a:bodyPr>
          <a:lstStyle>
            <a:lvl1pPr marL="0" indent="0">
              <a:lnSpc>
                <a:spcPct val="90000"/>
              </a:lnSpc>
              <a:buNone/>
              <a:defRPr sz="3200" b="1" cap="all" spc="300" baseline="0">
                <a:solidFill>
                  <a:schemeClr val="tx2">
                    <a:lumMod val="60000"/>
                    <a:lumOff val="40000"/>
                  </a:schemeClr>
                </a:solidFill>
                <a:latin typeface="+mj-lt"/>
              </a:defRPr>
            </a:lvl1pPr>
          </a:lstStyle>
          <a:p>
            <a:pPr lvl="0"/>
            <a:r>
              <a:rPr lang="en-US" dirty="0"/>
              <a:t>Click to edit Master text styles</a:t>
            </a:r>
          </a:p>
        </p:txBody>
      </p:sp>
      <p:sp>
        <p:nvSpPr>
          <p:cNvPr id="17" name="Content Placeholder 13"/>
          <p:cNvSpPr>
            <a:spLocks noGrp="1"/>
          </p:cNvSpPr>
          <p:nvPr>
            <p:ph sz="quarter" idx="14"/>
          </p:nvPr>
        </p:nvSpPr>
        <p:spPr>
          <a:xfrm>
            <a:off x="4067908" y="1408603"/>
            <a:ext cx="7514492" cy="4468323"/>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19124" y="457200"/>
            <a:ext cx="2878819" cy="3926114"/>
          </a:xfrm>
        </p:spPr>
        <p:txBody>
          <a:bodyPr/>
          <a:lstStyle/>
          <a:p>
            <a:r>
              <a:rPr lang="en-US" dirty="0"/>
              <a:t>Click to edit Master title style</a:t>
            </a:r>
          </a:p>
        </p:txBody>
      </p:sp>
    </p:spTree>
    <p:extLst>
      <p:ext uri="{BB962C8B-B14F-4D97-AF65-F5344CB8AC3E}">
        <p14:creationId xmlns:p14="http://schemas.microsoft.com/office/powerpoint/2010/main" val="1442312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de Bar, Two Line 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CONFIDENTIAL</a:t>
            </a:r>
          </a:p>
        </p:txBody>
      </p:sp>
      <p:cxnSp>
        <p:nvCxnSpPr>
          <p:cNvPr id="7" name="Straight Connector 6"/>
          <p:cNvCxnSpPr/>
          <p:nvPr userDrawn="1"/>
        </p:nvCxnSpPr>
        <p:spPr>
          <a:xfrm>
            <a:off x="3697941" y="457200"/>
            <a:ext cx="0" cy="5436973"/>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Content Placeholder 12"/>
          <p:cNvSpPr>
            <a:spLocks noGrp="1"/>
          </p:cNvSpPr>
          <p:nvPr>
            <p:ph sz="quarter" idx="13"/>
          </p:nvPr>
        </p:nvSpPr>
        <p:spPr>
          <a:xfrm>
            <a:off x="4074457" y="463462"/>
            <a:ext cx="7524644" cy="1166045"/>
          </a:xfrm>
          <a:prstGeom prst="rect">
            <a:avLst/>
          </a:prstGeom>
        </p:spPr>
        <p:txBody>
          <a:bodyPr anchor="t">
            <a:noAutofit/>
          </a:bodyPr>
          <a:lstStyle>
            <a:lvl1pPr marL="0" indent="0">
              <a:lnSpc>
                <a:spcPct val="90000"/>
              </a:lnSpc>
              <a:buNone/>
              <a:defRPr sz="3200" b="1" cap="all" spc="300" baseline="0">
                <a:solidFill>
                  <a:schemeClr val="tx2">
                    <a:lumMod val="60000"/>
                    <a:lumOff val="40000"/>
                  </a:schemeClr>
                </a:solidFill>
                <a:latin typeface="+mj-lt"/>
              </a:defRPr>
            </a:lvl1pPr>
          </a:lstStyle>
          <a:p>
            <a:pPr lvl="0"/>
            <a:r>
              <a:rPr lang="en-US" dirty="0"/>
              <a:t>Click to edit Master text styles</a:t>
            </a:r>
          </a:p>
        </p:txBody>
      </p:sp>
      <p:sp>
        <p:nvSpPr>
          <p:cNvPr id="17" name="Content Placeholder 13"/>
          <p:cNvSpPr>
            <a:spLocks noGrp="1"/>
          </p:cNvSpPr>
          <p:nvPr>
            <p:ph sz="quarter" idx="14"/>
          </p:nvPr>
        </p:nvSpPr>
        <p:spPr>
          <a:xfrm>
            <a:off x="4067908" y="1781907"/>
            <a:ext cx="7514492" cy="4095019"/>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19124" y="457200"/>
            <a:ext cx="2965905" cy="3418114"/>
          </a:xfrm>
        </p:spPr>
        <p:txBody>
          <a:bodyPr/>
          <a:lstStyle/>
          <a:p>
            <a:r>
              <a:rPr lang="en-US" dirty="0"/>
              <a:t>Click to edit Master title style</a:t>
            </a:r>
          </a:p>
        </p:txBody>
      </p:sp>
    </p:spTree>
    <p:extLst>
      <p:ext uri="{BB962C8B-B14F-4D97-AF65-F5344CB8AC3E}">
        <p14:creationId xmlns:p14="http://schemas.microsoft.com/office/powerpoint/2010/main" val="24086668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ngle Line Title and 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88258" y="1324708"/>
            <a:ext cx="5294142" cy="4557108"/>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r>
              <a:rPr lang="en-US"/>
              <a:t>CONFIDENTIAL</a:t>
            </a:r>
          </a:p>
        </p:txBody>
      </p:sp>
      <p:sp>
        <p:nvSpPr>
          <p:cNvPr id="15" name="Content Placeholder 3"/>
          <p:cNvSpPr>
            <a:spLocks noGrp="1"/>
          </p:cNvSpPr>
          <p:nvPr>
            <p:ph sz="half" idx="12"/>
          </p:nvPr>
        </p:nvSpPr>
        <p:spPr>
          <a:xfrm>
            <a:off x="614289" y="1324708"/>
            <a:ext cx="5294142" cy="4557108"/>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2707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heading and 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20829" y="2086709"/>
            <a:ext cx="5308521" cy="379510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a:t>CONFIDENTIAL</a:t>
            </a:r>
          </a:p>
        </p:txBody>
      </p:sp>
      <p:sp>
        <p:nvSpPr>
          <p:cNvPr id="13" name="Content Placeholder 3"/>
          <p:cNvSpPr>
            <a:spLocks noGrp="1"/>
          </p:cNvSpPr>
          <p:nvPr>
            <p:ph sz="half" idx="12"/>
          </p:nvPr>
        </p:nvSpPr>
        <p:spPr>
          <a:xfrm>
            <a:off x="6269135" y="2086709"/>
            <a:ext cx="5308521" cy="379510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p:cNvSpPr>
            <a:spLocks noGrp="1"/>
          </p:cNvSpPr>
          <p:nvPr>
            <p:ph type="body" idx="1"/>
          </p:nvPr>
        </p:nvSpPr>
        <p:spPr>
          <a:xfrm>
            <a:off x="609601" y="1315098"/>
            <a:ext cx="5310554" cy="654380"/>
          </a:xfrm>
          <a:prstGeom prst="rect">
            <a:avLst/>
          </a:prstGeom>
        </p:spPr>
        <p:txBody>
          <a:bodyPr anchor="t" anchorCtr="0">
            <a:normAutofit/>
          </a:bodyPr>
          <a:lstStyle>
            <a:lvl1pPr marL="0" indent="0">
              <a:buNone/>
              <a:defRPr sz="2000" b="1" cap="all" spc="300" baseline="0">
                <a:solidFill>
                  <a:schemeClr val="tx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Text Placeholder 2"/>
          <p:cNvSpPr>
            <a:spLocks noGrp="1"/>
          </p:cNvSpPr>
          <p:nvPr>
            <p:ph type="body" idx="13"/>
          </p:nvPr>
        </p:nvSpPr>
        <p:spPr>
          <a:xfrm>
            <a:off x="6260124" y="1315098"/>
            <a:ext cx="5310554" cy="654380"/>
          </a:xfrm>
          <a:prstGeom prst="rect">
            <a:avLst/>
          </a:prstGeom>
        </p:spPr>
        <p:txBody>
          <a:bodyPr anchor="t" anchorCtr="0">
            <a:normAutofit/>
          </a:bodyPr>
          <a:lstStyle>
            <a:lvl1pPr marL="0" indent="0">
              <a:buNone/>
              <a:defRPr sz="2000" b="1" cap="all" spc="300" baseline="0">
                <a:solidFill>
                  <a:schemeClr val="tx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62135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CONFIDENTIAL</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10844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CONFIDENTIAL</a:t>
            </a:r>
          </a:p>
        </p:txBody>
      </p:sp>
    </p:spTree>
    <p:extLst>
      <p:ext uri="{BB962C8B-B14F-4D97-AF65-F5344CB8AC3E}">
        <p14:creationId xmlns:p14="http://schemas.microsoft.com/office/powerpoint/2010/main" val="8352822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_Re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9F73492-42F8-497B-98D7-46E07A1C53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2" name="Title 1"/>
          <p:cNvSpPr>
            <a:spLocks noGrp="1"/>
          </p:cNvSpPr>
          <p:nvPr>
            <p:ph type="ctrTitle"/>
          </p:nvPr>
        </p:nvSpPr>
        <p:spPr>
          <a:xfrm>
            <a:off x="609601" y="1450535"/>
            <a:ext cx="6229216" cy="1983938"/>
          </a:xfrm>
        </p:spPr>
        <p:txBody>
          <a:bodyPr anchor="b">
            <a:noAutofit/>
          </a:bodyPr>
          <a:lstStyle>
            <a:lvl1pPr algn="l">
              <a:defRPr sz="4000" b="1">
                <a:solidFill>
                  <a:schemeClr val="bg1"/>
                </a:solidFill>
              </a:defRPr>
            </a:lvl1pPr>
          </a:lstStyle>
          <a:p>
            <a:r>
              <a:rPr lang="en-US" dirty="0"/>
              <a:t>Click to edit Master title style</a:t>
            </a:r>
          </a:p>
        </p:txBody>
      </p:sp>
      <p:sp>
        <p:nvSpPr>
          <p:cNvPr id="93" name="Subtitle 2"/>
          <p:cNvSpPr>
            <a:spLocks noGrp="1"/>
          </p:cNvSpPr>
          <p:nvPr>
            <p:ph type="subTitle" idx="1"/>
          </p:nvPr>
        </p:nvSpPr>
        <p:spPr>
          <a:xfrm>
            <a:off x="609601" y="3816792"/>
            <a:ext cx="6229216" cy="1428970"/>
          </a:xfrm>
          <a:prstGeom prst="rect">
            <a:avLst/>
          </a:prstGeom>
        </p:spPr>
        <p:txBody>
          <a:bodyPr anchor="t">
            <a:normAutofit/>
          </a:bodyPr>
          <a:lstStyle>
            <a:lvl1pPr marL="0" indent="0" algn="l">
              <a:buNone/>
              <a:defRPr sz="2400" b="0" i="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5" name="Picture 14"/>
          <p:cNvPicPr>
            <a:picLocks noChangeAspect="1"/>
          </p:cNvPicPr>
          <p:nvPr userDrawn="1"/>
        </p:nvPicPr>
        <p:blipFill>
          <a:blip r:embed="rId3"/>
          <a:stretch>
            <a:fillRect/>
          </a:stretch>
        </p:blipFill>
        <p:spPr>
          <a:xfrm>
            <a:off x="0" y="5582156"/>
            <a:ext cx="12209253" cy="1286477"/>
          </a:xfrm>
          <a:prstGeom prst="rect">
            <a:avLst/>
          </a:prstGeom>
        </p:spPr>
      </p:pic>
      <p:grpSp>
        <p:nvGrpSpPr>
          <p:cNvPr id="13" name="Group 4"/>
          <p:cNvGrpSpPr>
            <a:grpSpLocks noChangeAspect="1"/>
          </p:cNvGrpSpPr>
          <p:nvPr userDrawn="1"/>
        </p:nvGrpSpPr>
        <p:grpSpPr bwMode="auto">
          <a:xfrm>
            <a:off x="10252075" y="6109696"/>
            <a:ext cx="987100" cy="348119"/>
            <a:chOff x="-4628" y="1477"/>
            <a:chExt cx="8189" cy="2888"/>
          </a:xfrm>
        </p:grpSpPr>
        <p:sp>
          <p:nvSpPr>
            <p:cNvPr id="14" name="Freeform 5"/>
            <p:cNvSpPr>
              <a:spLocks noEditPoints="1"/>
            </p:cNvSpPr>
            <p:nvPr userDrawn="1"/>
          </p:nvSpPr>
          <p:spPr bwMode="auto">
            <a:xfrm>
              <a:off x="-4628" y="1477"/>
              <a:ext cx="8189" cy="2888"/>
            </a:xfrm>
            <a:custGeom>
              <a:avLst/>
              <a:gdLst>
                <a:gd name="T0" fmla="*/ 2332 w 4865"/>
                <a:gd name="T1" fmla="*/ 704 h 1714"/>
                <a:gd name="T2" fmla="*/ 1949 w 4865"/>
                <a:gd name="T3" fmla="*/ 440 h 1714"/>
                <a:gd name="T4" fmla="*/ 2284 w 4865"/>
                <a:gd name="T5" fmla="*/ 229 h 1714"/>
                <a:gd name="T6" fmla="*/ 2704 w 4865"/>
                <a:gd name="T7" fmla="*/ 325 h 1714"/>
                <a:gd name="T8" fmla="*/ 2815 w 4865"/>
                <a:gd name="T9" fmla="*/ 117 h 1714"/>
                <a:gd name="T10" fmla="*/ 2277 w 4865"/>
                <a:gd name="T11" fmla="*/ 0 h 1714"/>
                <a:gd name="T12" fmla="*/ 1650 w 4865"/>
                <a:gd name="T13" fmla="*/ 454 h 1714"/>
                <a:gd name="T14" fmla="*/ 2255 w 4865"/>
                <a:gd name="T15" fmla="*/ 945 h 1714"/>
                <a:gd name="T16" fmla="*/ 2626 w 4865"/>
                <a:gd name="T17" fmla="*/ 1230 h 1714"/>
                <a:gd name="T18" fmla="*/ 2262 w 4865"/>
                <a:gd name="T19" fmla="*/ 1475 h 1714"/>
                <a:gd name="T20" fmla="*/ 1758 w 4865"/>
                <a:gd name="T21" fmla="*/ 1333 h 1714"/>
                <a:gd name="T22" fmla="*/ 1627 w 4865"/>
                <a:gd name="T23" fmla="*/ 1546 h 1714"/>
                <a:gd name="T24" fmla="*/ 2262 w 4865"/>
                <a:gd name="T25" fmla="*/ 1714 h 1714"/>
                <a:gd name="T26" fmla="*/ 2925 w 4865"/>
                <a:gd name="T27" fmla="*/ 1212 h 1714"/>
                <a:gd name="T28" fmla="*/ 2332 w 4865"/>
                <a:gd name="T29" fmla="*/ 704 h 1714"/>
                <a:gd name="T30" fmla="*/ 1295 w 4865"/>
                <a:gd name="T31" fmla="*/ 517 h 1714"/>
                <a:gd name="T32" fmla="*/ 721 w 4865"/>
                <a:gd name="T33" fmla="*/ 30 h 1714"/>
                <a:gd name="T34" fmla="*/ 132 w 4865"/>
                <a:gd name="T35" fmla="*/ 30 h 1714"/>
                <a:gd name="T36" fmla="*/ 0 w 4865"/>
                <a:gd name="T37" fmla="*/ 30 h 1714"/>
                <a:gd name="T38" fmla="*/ 0 w 4865"/>
                <a:gd name="T39" fmla="*/ 1673 h 1714"/>
                <a:gd name="T40" fmla="*/ 263 w 4865"/>
                <a:gd name="T41" fmla="*/ 1673 h 1714"/>
                <a:gd name="T42" fmla="*/ 263 w 4865"/>
                <a:gd name="T43" fmla="*/ 270 h 1714"/>
                <a:gd name="T44" fmla="*/ 706 w 4865"/>
                <a:gd name="T45" fmla="*/ 270 h 1714"/>
                <a:gd name="T46" fmla="*/ 1017 w 4865"/>
                <a:gd name="T47" fmla="*/ 521 h 1714"/>
                <a:gd name="T48" fmla="*/ 687 w 4865"/>
                <a:gd name="T49" fmla="*/ 785 h 1714"/>
                <a:gd name="T50" fmla="*/ 683 w 4865"/>
                <a:gd name="T51" fmla="*/ 785 h 1714"/>
                <a:gd name="T52" fmla="*/ 524 w 4865"/>
                <a:gd name="T53" fmla="*/ 787 h 1714"/>
                <a:gd name="T54" fmla="*/ 1054 w 4865"/>
                <a:gd name="T55" fmla="*/ 1675 h 1714"/>
                <a:gd name="T56" fmla="*/ 1364 w 4865"/>
                <a:gd name="T57" fmla="*/ 1675 h 1714"/>
                <a:gd name="T58" fmla="*/ 949 w 4865"/>
                <a:gd name="T59" fmla="*/ 975 h 1714"/>
                <a:gd name="T60" fmla="*/ 1295 w 4865"/>
                <a:gd name="T61" fmla="*/ 517 h 1714"/>
                <a:gd name="T62" fmla="*/ 4865 w 4865"/>
                <a:gd name="T63" fmla="*/ 1675 h 1714"/>
                <a:gd name="T64" fmla="*/ 4544 w 4865"/>
                <a:gd name="T65" fmla="*/ 1675 h 1714"/>
                <a:gd name="T66" fmla="*/ 3962 w 4865"/>
                <a:gd name="T67" fmla="*/ 394 h 1714"/>
                <a:gd name="T68" fmla="*/ 3405 w 4865"/>
                <a:gd name="T69" fmla="*/ 1675 h 1714"/>
                <a:gd name="T70" fmla="*/ 3082 w 4865"/>
                <a:gd name="T71" fmla="*/ 1675 h 1714"/>
                <a:gd name="T72" fmla="*/ 3815 w 4865"/>
                <a:gd name="T73" fmla="*/ 41 h 1714"/>
                <a:gd name="T74" fmla="*/ 4116 w 4865"/>
                <a:gd name="T75" fmla="*/ 41 h 1714"/>
                <a:gd name="T76" fmla="*/ 4865 w 4865"/>
                <a:gd name="T77" fmla="*/ 1675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5" h="1714">
                  <a:moveTo>
                    <a:pt x="2332" y="704"/>
                  </a:moveTo>
                  <a:cubicBezTo>
                    <a:pt x="2056" y="630"/>
                    <a:pt x="1949" y="567"/>
                    <a:pt x="1949" y="440"/>
                  </a:cubicBezTo>
                  <a:cubicBezTo>
                    <a:pt x="1949" y="248"/>
                    <a:pt x="2196" y="229"/>
                    <a:pt x="2284" y="229"/>
                  </a:cubicBezTo>
                  <a:cubicBezTo>
                    <a:pt x="2423" y="229"/>
                    <a:pt x="2600" y="273"/>
                    <a:pt x="2704" y="325"/>
                  </a:cubicBezTo>
                  <a:cubicBezTo>
                    <a:pt x="2815" y="117"/>
                    <a:pt x="2815" y="117"/>
                    <a:pt x="2815" y="117"/>
                  </a:cubicBezTo>
                  <a:cubicBezTo>
                    <a:pt x="2674" y="47"/>
                    <a:pt x="2458" y="0"/>
                    <a:pt x="2277" y="0"/>
                  </a:cubicBezTo>
                  <a:cubicBezTo>
                    <a:pt x="1891" y="0"/>
                    <a:pt x="1650" y="168"/>
                    <a:pt x="1650" y="454"/>
                  </a:cubicBezTo>
                  <a:cubicBezTo>
                    <a:pt x="1650" y="781"/>
                    <a:pt x="1990" y="874"/>
                    <a:pt x="2255" y="945"/>
                  </a:cubicBezTo>
                  <a:cubicBezTo>
                    <a:pt x="2530" y="1019"/>
                    <a:pt x="2626" y="1103"/>
                    <a:pt x="2626" y="1230"/>
                  </a:cubicBezTo>
                  <a:cubicBezTo>
                    <a:pt x="2626" y="1442"/>
                    <a:pt x="2401" y="1475"/>
                    <a:pt x="2262" y="1475"/>
                  </a:cubicBezTo>
                  <a:cubicBezTo>
                    <a:pt x="2071" y="1475"/>
                    <a:pt x="1913" y="1424"/>
                    <a:pt x="1758" y="1333"/>
                  </a:cubicBezTo>
                  <a:cubicBezTo>
                    <a:pt x="1627" y="1546"/>
                    <a:pt x="1627" y="1546"/>
                    <a:pt x="1627" y="1546"/>
                  </a:cubicBezTo>
                  <a:cubicBezTo>
                    <a:pt x="1821" y="1661"/>
                    <a:pt x="2023" y="1714"/>
                    <a:pt x="2262" y="1714"/>
                  </a:cubicBezTo>
                  <a:cubicBezTo>
                    <a:pt x="2660" y="1714"/>
                    <a:pt x="2925" y="1517"/>
                    <a:pt x="2925" y="1212"/>
                  </a:cubicBezTo>
                  <a:cubicBezTo>
                    <a:pt x="2925" y="872"/>
                    <a:pt x="2603" y="777"/>
                    <a:pt x="2332" y="704"/>
                  </a:cubicBezTo>
                  <a:moveTo>
                    <a:pt x="1295" y="517"/>
                  </a:moveTo>
                  <a:cubicBezTo>
                    <a:pt x="1290" y="230"/>
                    <a:pt x="1055" y="30"/>
                    <a:pt x="721" y="30"/>
                  </a:cubicBezTo>
                  <a:cubicBezTo>
                    <a:pt x="132" y="30"/>
                    <a:pt x="132" y="30"/>
                    <a:pt x="132" y="30"/>
                  </a:cubicBezTo>
                  <a:cubicBezTo>
                    <a:pt x="0" y="30"/>
                    <a:pt x="0" y="30"/>
                    <a:pt x="0" y="30"/>
                  </a:cubicBezTo>
                  <a:cubicBezTo>
                    <a:pt x="0" y="1673"/>
                    <a:pt x="0" y="1673"/>
                    <a:pt x="0" y="1673"/>
                  </a:cubicBezTo>
                  <a:cubicBezTo>
                    <a:pt x="263" y="1673"/>
                    <a:pt x="263" y="1673"/>
                    <a:pt x="263" y="1673"/>
                  </a:cubicBezTo>
                  <a:cubicBezTo>
                    <a:pt x="263" y="270"/>
                    <a:pt x="263" y="270"/>
                    <a:pt x="263" y="270"/>
                  </a:cubicBezTo>
                  <a:cubicBezTo>
                    <a:pt x="706" y="270"/>
                    <a:pt x="706" y="270"/>
                    <a:pt x="706" y="270"/>
                  </a:cubicBezTo>
                  <a:cubicBezTo>
                    <a:pt x="855" y="270"/>
                    <a:pt x="1014" y="344"/>
                    <a:pt x="1017" y="521"/>
                  </a:cubicBezTo>
                  <a:cubicBezTo>
                    <a:pt x="1019" y="678"/>
                    <a:pt x="896" y="776"/>
                    <a:pt x="687" y="785"/>
                  </a:cubicBezTo>
                  <a:cubicBezTo>
                    <a:pt x="683" y="785"/>
                    <a:pt x="683" y="785"/>
                    <a:pt x="683" y="785"/>
                  </a:cubicBezTo>
                  <a:cubicBezTo>
                    <a:pt x="524" y="787"/>
                    <a:pt x="524" y="787"/>
                    <a:pt x="524" y="787"/>
                  </a:cubicBezTo>
                  <a:cubicBezTo>
                    <a:pt x="1054" y="1675"/>
                    <a:pt x="1054" y="1675"/>
                    <a:pt x="1054" y="1675"/>
                  </a:cubicBezTo>
                  <a:cubicBezTo>
                    <a:pt x="1364" y="1675"/>
                    <a:pt x="1364" y="1675"/>
                    <a:pt x="1364" y="1675"/>
                  </a:cubicBezTo>
                  <a:cubicBezTo>
                    <a:pt x="1364" y="1675"/>
                    <a:pt x="1109" y="1245"/>
                    <a:pt x="949" y="975"/>
                  </a:cubicBezTo>
                  <a:cubicBezTo>
                    <a:pt x="1185" y="892"/>
                    <a:pt x="1297" y="706"/>
                    <a:pt x="1295" y="517"/>
                  </a:cubicBezTo>
                  <a:moveTo>
                    <a:pt x="4865" y="1675"/>
                  </a:moveTo>
                  <a:cubicBezTo>
                    <a:pt x="4544" y="1675"/>
                    <a:pt x="4544" y="1675"/>
                    <a:pt x="4544" y="1675"/>
                  </a:cubicBezTo>
                  <a:cubicBezTo>
                    <a:pt x="3962" y="394"/>
                    <a:pt x="3962" y="394"/>
                    <a:pt x="3962" y="394"/>
                  </a:cubicBezTo>
                  <a:cubicBezTo>
                    <a:pt x="3405" y="1675"/>
                    <a:pt x="3405" y="1675"/>
                    <a:pt x="3405" y="1675"/>
                  </a:cubicBezTo>
                  <a:cubicBezTo>
                    <a:pt x="3082" y="1675"/>
                    <a:pt x="3082" y="1675"/>
                    <a:pt x="3082" y="1675"/>
                  </a:cubicBezTo>
                  <a:cubicBezTo>
                    <a:pt x="3815" y="41"/>
                    <a:pt x="3815" y="41"/>
                    <a:pt x="3815" y="41"/>
                  </a:cubicBezTo>
                  <a:cubicBezTo>
                    <a:pt x="4116" y="41"/>
                    <a:pt x="4116" y="41"/>
                    <a:pt x="4116" y="41"/>
                  </a:cubicBezTo>
                  <a:lnTo>
                    <a:pt x="4865" y="1675"/>
                  </a:lnTo>
                  <a:close/>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noEditPoints="1"/>
            </p:cNvSpPr>
            <p:nvPr userDrawn="1"/>
          </p:nvSpPr>
          <p:spPr bwMode="auto">
            <a:xfrm>
              <a:off x="2826" y="1546"/>
              <a:ext cx="212" cy="215"/>
            </a:xfrm>
            <a:custGeom>
              <a:avLst/>
              <a:gdLst>
                <a:gd name="T0" fmla="*/ 63 w 126"/>
                <a:gd name="T1" fmla="*/ 60 h 128"/>
                <a:gd name="T2" fmla="*/ 70 w 126"/>
                <a:gd name="T3" fmla="*/ 60 h 128"/>
                <a:gd name="T4" fmla="*/ 75 w 126"/>
                <a:gd name="T5" fmla="*/ 59 h 128"/>
                <a:gd name="T6" fmla="*/ 79 w 126"/>
                <a:gd name="T7" fmla="*/ 55 h 128"/>
                <a:gd name="T8" fmla="*/ 80 w 126"/>
                <a:gd name="T9" fmla="*/ 49 h 128"/>
                <a:gd name="T10" fmla="*/ 78 w 126"/>
                <a:gd name="T11" fmla="*/ 44 h 128"/>
                <a:gd name="T12" fmla="*/ 75 w 126"/>
                <a:gd name="T13" fmla="*/ 41 h 128"/>
                <a:gd name="T14" fmla="*/ 70 w 126"/>
                <a:gd name="T15" fmla="*/ 40 h 128"/>
                <a:gd name="T16" fmla="*/ 65 w 126"/>
                <a:gd name="T17" fmla="*/ 40 h 128"/>
                <a:gd name="T18" fmla="*/ 50 w 126"/>
                <a:gd name="T19" fmla="*/ 40 h 128"/>
                <a:gd name="T20" fmla="*/ 50 w 126"/>
                <a:gd name="T21" fmla="*/ 60 h 128"/>
                <a:gd name="T22" fmla="*/ 63 w 126"/>
                <a:gd name="T23" fmla="*/ 60 h 128"/>
                <a:gd name="T24" fmla="*/ 50 w 126"/>
                <a:gd name="T25" fmla="*/ 101 h 128"/>
                <a:gd name="T26" fmla="*/ 39 w 126"/>
                <a:gd name="T27" fmla="*/ 101 h 128"/>
                <a:gd name="T28" fmla="*/ 39 w 126"/>
                <a:gd name="T29" fmla="*/ 30 h 128"/>
                <a:gd name="T30" fmla="*/ 66 w 126"/>
                <a:gd name="T31" fmla="*/ 30 h 128"/>
                <a:gd name="T32" fmla="*/ 85 w 126"/>
                <a:gd name="T33" fmla="*/ 34 h 128"/>
                <a:gd name="T34" fmla="*/ 92 w 126"/>
                <a:gd name="T35" fmla="*/ 50 h 128"/>
                <a:gd name="T36" fmla="*/ 86 w 126"/>
                <a:gd name="T37" fmla="*/ 64 h 128"/>
                <a:gd name="T38" fmla="*/ 73 w 126"/>
                <a:gd name="T39" fmla="*/ 70 h 128"/>
                <a:gd name="T40" fmla="*/ 93 w 126"/>
                <a:gd name="T41" fmla="*/ 101 h 128"/>
                <a:gd name="T42" fmla="*/ 80 w 126"/>
                <a:gd name="T43" fmla="*/ 101 h 128"/>
                <a:gd name="T44" fmla="*/ 61 w 126"/>
                <a:gd name="T45" fmla="*/ 70 h 128"/>
                <a:gd name="T46" fmla="*/ 50 w 126"/>
                <a:gd name="T47" fmla="*/ 70 h 128"/>
                <a:gd name="T48" fmla="*/ 50 w 126"/>
                <a:gd name="T49" fmla="*/ 101 h 128"/>
                <a:gd name="T50" fmla="*/ 112 w 126"/>
                <a:gd name="T51" fmla="*/ 64 h 128"/>
                <a:gd name="T52" fmla="*/ 108 w 126"/>
                <a:gd name="T53" fmla="*/ 43 h 128"/>
                <a:gd name="T54" fmla="*/ 98 w 126"/>
                <a:gd name="T55" fmla="*/ 26 h 128"/>
                <a:gd name="T56" fmla="*/ 82 w 126"/>
                <a:gd name="T57" fmla="*/ 15 h 128"/>
                <a:gd name="T58" fmla="*/ 63 w 126"/>
                <a:gd name="T59" fmla="*/ 11 h 128"/>
                <a:gd name="T60" fmla="*/ 44 w 126"/>
                <a:gd name="T61" fmla="*/ 15 h 128"/>
                <a:gd name="T62" fmla="*/ 28 w 126"/>
                <a:gd name="T63" fmla="*/ 26 h 128"/>
                <a:gd name="T64" fmla="*/ 18 w 126"/>
                <a:gd name="T65" fmla="*/ 43 h 128"/>
                <a:gd name="T66" fmla="*/ 14 w 126"/>
                <a:gd name="T67" fmla="*/ 64 h 128"/>
                <a:gd name="T68" fmla="*/ 17 w 126"/>
                <a:gd name="T69" fmla="*/ 85 h 128"/>
                <a:gd name="T70" fmla="*/ 27 w 126"/>
                <a:gd name="T71" fmla="*/ 102 h 128"/>
                <a:gd name="T72" fmla="*/ 43 w 126"/>
                <a:gd name="T73" fmla="*/ 113 h 128"/>
                <a:gd name="T74" fmla="*/ 63 w 126"/>
                <a:gd name="T75" fmla="*/ 117 h 128"/>
                <a:gd name="T76" fmla="*/ 82 w 126"/>
                <a:gd name="T77" fmla="*/ 113 h 128"/>
                <a:gd name="T78" fmla="*/ 98 w 126"/>
                <a:gd name="T79" fmla="*/ 102 h 128"/>
                <a:gd name="T80" fmla="*/ 108 w 126"/>
                <a:gd name="T81" fmla="*/ 86 h 128"/>
                <a:gd name="T82" fmla="*/ 112 w 126"/>
                <a:gd name="T83" fmla="*/ 64 h 128"/>
                <a:gd name="T84" fmla="*/ 126 w 126"/>
                <a:gd name="T85" fmla="*/ 64 h 128"/>
                <a:gd name="T86" fmla="*/ 121 w 126"/>
                <a:gd name="T87" fmla="*/ 90 h 128"/>
                <a:gd name="T88" fmla="*/ 107 w 126"/>
                <a:gd name="T89" fmla="*/ 111 h 128"/>
                <a:gd name="T90" fmla="*/ 87 w 126"/>
                <a:gd name="T91" fmla="*/ 124 h 128"/>
                <a:gd name="T92" fmla="*/ 63 w 126"/>
                <a:gd name="T93" fmla="*/ 128 h 128"/>
                <a:gd name="T94" fmla="*/ 38 w 126"/>
                <a:gd name="T95" fmla="*/ 123 h 128"/>
                <a:gd name="T96" fmla="*/ 18 w 126"/>
                <a:gd name="T97" fmla="*/ 110 h 128"/>
                <a:gd name="T98" fmla="*/ 5 w 126"/>
                <a:gd name="T99" fmla="*/ 90 h 128"/>
                <a:gd name="T100" fmla="*/ 0 w 126"/>
                <a:gd name="T101" fmla="*/ 64 h 128"/>
                <a:gd name="T102" fmla="*/ 5 w 126"/>
                <a:gd name="T103" fmla="*/ 38 h 128"/>
                <a:gd name="T104" fmla="*/ 19 w 126"/>
                <a:gd name="T105" fmla="*/ 17 h 128"/>
                <a:gd name="T106" fmla="*/ 39 w 126"/>
                <a:gd name="T107" fmla="*/ 4 h 128"/>
                <a:gd name="T108" fmla="*/ 63 w 126"/>
                <a:gd name="T109" fmla="*/ 0 h 128"/>
                <a:gd name="T110" fmla="*/ 87 w 126"/>
                <a:gd name="T111" fmla="*/ 4 h 128"/>
                <a:gd name="T112" fmla="*/ 107 w 126"/>
                <a:gd name="T113" fmla="*/ 17 h 128"/>
                <a:gd name="T114" fmla="*/ 121 w 126"/>
                <a:gd name="T115" fmla="*/ 38 h 128"/>
                <a:gd name="T116" fmla="*/ 126 w 126"/>
                <a:gd name="T11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128">
                  <a:moveTo>
                    <a:pt x="63" y="60"/>
                  </a:moveTo>
                  <a:cubicBezTo>
                    <a:pt x="66" y="60"/>
                    <a:pt x="68" y="60"/>
                    <a:pt x="70" y="60"/>
                  </a:cubicBezTo>
                  <a:cubicBezTo>
                    <a:pt x="72" y="60"/>
                    <a:pt x="73" y="60"/>
                    <a:pt x="75" y="59"/>
                  </a:cubicBezTo>
                  <a:cubicBezTo>
                    <a:pt x="76" y="58"/>
                    <a:pt x="78" y="57"/>
                    <a:pt x="79" y="55"/>
                  </a:cubicBezTo>
                  <a:cubicBezTo>
                    <a:pt x="79" y="54"/>
                    <a:pt x="80" y="52"/>
                    <a:pt x="80" y="49"/>
                  </a:cubicBezTo>
                  <a:cubicBezTo>
                    <a:pt x="80" y="47"/>
                    <a:pt x="79" y="45"/>
                    <a:pt x="78" y="44"/>
                  </a:cubicBezTo>
                  <a:cubicBezTo>
                    <a:pt x="77" y="43"/>
                    <a:pt x="76" y="42"/>
                    <a:pt x="75" y="41"/>
                  </a:cubicBezTo>
                  <a:cubicBezTo>
                    <a:pt x="73" y="40"/>
                    <a:pt x="72" y="40"/>
                    <a:pt x="70" y="40"/>
                  </a:cubicBezTo>
                  <a:cubicBezTo>
                    <a:pt x="68" y="40"/>
                    <a:pt x="66" y="40"/>
                    <a:pt x="65" y="40"/>
                  </a:cubicBezTo>
                  <a:cubicBezTo>
                    <a:pt x="50" y="40"/>
                    <a:pt x="50" y="40"/>
                    <a:pt x="50" y="40"/>
                  </a:cubicBezTo>
                  <a:cubicBezTo>
                    <a:pt x="50" y="60"/>
                    <a:pt x="50" y="60"/>
                    <a:pt x="50" y="60"/>
                  </a:cubicBezTo>
                  <a:lnTo>
                    <a:pt x="63" y="60"/>
                  </a:lnTo>
                  <a:close/>
                  <a:moveTo>
                    <a:pt x="50" y="101"/>
                  </a:moveTo>
                  <a:cubicBezTo>
                    <a:pt x="39" y="101"/>
                    <a:pt x="39" y="101"/>
                    <a:pt x="39" y="101"/>
                  </a:cubicBezTo>
                  <a:cubicBezTo>
                    <a:pt x="39" y="30"/>
                    <a:pt x="39" y="30"/>
                    <a:pt x="39" y="30"/>
                  </a:cubicBezTo>
                  <a:cubicBezTo>
                    <a:pt x="66" y="30"/>
                    <a:pt x="66" y="30"/>
                    <a:pt x="66" y="30"/>
                  </a:cubicBezTo>
                  <a:cubicBezTo>
                    <a:pt x="74" y="30"/>
                    <a:pt x="81" y="31"/>
                    <a:pt x="85" y="34"/>
                  </a:cubicBezTo>
                  <a:cubicBezTo>
                    <a:pt x="89" y="38"/>
                    <a:pt x="92" y="43"/>
                    <a:pt x="92" y="50"/>
                  </a:cubicBezTo>
                  <a:cubicBezTo>
                    <a:pt x="92" y="57"/>
                    <a:pt x="90" y="61"/>
                    <a:pt x="86" y="64"/>
                  </a:cubicBezTo>
                  <a:cubicBezTo>
                    <a:pt x="83" y="67"/>
                    <a:pt x="78" y="69"/>
                    <a:pt x="73" y="70"/>
                  </a:cubicBezTo>
                  <a:cubicBezTo>
                    <a:pt x="93" y="101"/>
                    <a:pt x="93" y="101"/>
                    <a:pt x="93" y="101"/>
                  </a:cubicBezTo>
                  <a:cubicBezTo>
                    <a:pt x="80" y="101"/>
                    <a:pt x="80" y="101"/>
                    <a:pt x="80" y="101"/>
                  </a:cubicBezTo>
                  <a:cubicBezTo>
                    <a:pt x="61" y="70"/>
                    <a:pt x="61" y="70"/>
                    <a:pt x="61" y="70"/>
                  </a:cubicBezTo>
                  <a:cubicBezTo>
                    <a:pt x="50" y="70"/>
                    <a:pt x="50" y="70"/>
                    <a:pt x="50" y="70"/>
                  </a:cubicBezTo>
                  <a:lnTo>
                    <a:pt x="50" y="101"/>
                  </a:lnTo>
                  <a:close/>
                  <a:moveTo>
                    <a:pt x="112" y="64"/>
                  </a:moveTo>
                  <a:cubicBezTo>
                    <a:pt x="112" y="56"/>
                    <a:pt x="111" y="49"/>
                    <a:pt x="108" y="43"/>
                  </a:cubicBezTo>
                  <a:cubicBezTo>
                    <a:pt x="106" y="36"/>
                    <a:pt x="102" y="30"/>
                    <a:pt x="98" y="26"/>
                  </a:cubicBezTo>
                  <a:cubicBezTo>
                    <a:pt x="93" y="21"/>
                    <a:pt x="88" y="17"/>
                    <a:pt x="82" y="15"/>
                  </a:cubicBezTo>
                  <a:cubicBezTo>
                    <a:pt x="76" y="12"/>
                    <a:pt x="70" y="11"/>
                    <a:pt x="63" y="11"/>
                  </a:cubicBezTo>
                  <a:cubicBezTo>
                    <a:pt x="56" y="11"/>
                    <a:pt x="50" y="12"/>
                    <a:pt x="44" y="15"/>
                  </a:cubicBezTo>
                  <a:cubicBezTo>
                    <a:pt x="38" y="17"/>
                    <a:pt x="33" y="21"/>
                    <a:pt x="28" y="26"/>
                  </a:cubicBezTo>
                  <a:cubicBezTo>
                    <a:pt x="24" y="30"/>
                    <a:pt x="20" y="36"/>
                    <a:pt x="18" y="43"/>
                  </a:cubicBezTo>
                  <a:cubicBezTo>
                    <a:pt x="15" y="49"/>
                    <a:pt x="14" y="56"/>
                    <a:pt x="14" y="64"/>
                  </a:cubicBezTo>
                  <a:cubicBezTo>
                    <a:pt x="14" y="71"/>
                    <a:pt x="15" y="78"/>
                    <a:pt x="17" y="85"/>
                  </a:cubicBezTo>
                  <a:cubicBezTo>
                    <a:pt x="20" y="91"/>
                    <a:pt x="23" y="97"/>
                    <a:pt x="27" y="102"/>
                  </a:cubicBezTo>
                  <a:cubicBezTo>
                    <a:pt x="31" y="106"/>
                    <a:pt x="37" y="110"/>
                    <a:pt x="43" y="113"/>
                  </a:cubicBezTo>
                  <a:cubicBezTo>
                    <a:pt x="49" y="116"/>
                    <a:pt x="55" y="117"/>
                    <a:pt x="63" y="117"/>
                  </a:cubicBezTo>
                  <a:cubicBezTo>
                    <a:pt x="70" y="117"/>
                    <a:pt x="76" y="116"/>
                    <a:pt x="82" y="113"/>
                  </a:cubicBezTo>
                  <a:cubicBezTo>
                    <a:pt x="88" y="111"/>
                    <a:pt x="93" y="107"/>
                    <a:pt x="98" y="102"/>
                  </a:cubicBezTo>
                  <a:cubicBezTo>
                    <a:pt x="102" y="98"/>
                    <a:pt x="106" y="92"/>
                    <a:pt x="108" y="86"/>
                  </a:cubicBezTo>
                  <a:cubicBezTo>
                    <a:pt x="111" y="79"/>
                    <a:pt x="112" y="72"/>
                    <a:pt x="112" y="64"/>
                  </a:cubicBezTo>
                  <a:moveTo>
                    <a:pt x="126" y="64"/>
                  </a:moveTo>
                  <a:cubicBezTo>
                    <a:pt x="126" y="74"/>
                    <a:pt x="124" y="82"/>
                    <a:pt x="121" y="90"/>
                  </a:cubicBezTo>
                  <a:cubicBezTo>
                    <a:pt x="117" y="98"/>
                    <a:pt x="113" y="105"/>
                    <a:pt x="107" y="111"/>
                  </a:cubicBezTo>
                  <a:cubicBezTo>
                    <a:pt x="101" y="116"/>
                    <a:pt x="95" y="121"/>
                    <a:pt x="87" y="124"/>
                  </a:cubicBezTo>
                  <a:cubicBezTo>
                    <a:pt x="79" y="127"/>
                    <a:pt x="71" y="128"/>
                    <a:pt x="63" y="128"/>
                  </a:cubicBezTo>
                  <a:cubicBezTo>
                    <a:pt x="54" y="128"/>
                    <a:pt x="45" y="127"/>
                    <a:pt x="38" y="123"/>
                  </a:cubicBezTo>
                  <a:cubicBezTo>
                    <a:pt x="30" y="120"/>
                    <a:pt x="23" y="116"/>
                    <a:pt x="18" y="110"/>
                  </a:cubicBezTo>
                  <a:cubicBezTo>
                    <a:pt x="12" y="104"/>
                    <a:pt x="8" y="97"/>
                    <a:pt x="5" y="90"/>
                  </a:cubicBezTo>
                  <a:cubicBezTo>
                    <a:pt x="2" y="82"/>
                    <a:pt x="0" y="73"/>
                    <a:pt x="0" y="64"/>
                  </a:cubicBezTo>
                  <a:cubicBezTo>
                    <a:pt x="0" y="54"/>
                    <a:pt x="2" y="46"/>
                    <a:pt x="5" y="38"/>
                  </a:cubicBezTo>
                  <a:cubicBezTo>
                    <a:pt x="9" y="30"/>
                    <a:pt x="13" y="23"/>
                    <a:pt x="19" y="17"/>
                  </a:cubicBezTo>
                  <a:cubicBezTo>
                    <a:pt x="25" y="12"/>
                    <a:pt x="31" y="7"/>
                    <a:pt x="39" y="4"/>
                  </a:cubicBezTo>
                  <a:cubicBezTo>
                    <a:pt x="47" y="1"/>
                    <a:pt x="55" y="0"/>
                    <a:pt x="63" y="0"/>
                  </a:cubicBezTo>
                  <a:cubicBezTo>
                    <a:pt x="71" y="0"/>
                    <a:pt x="79" y="1"/>
                    <a:pt x="87" y="4"/>
                  </a:cubicBezTo>
                  <a:cubicBezTo>
                    <a:pt x="95" y="7"/>
                    <a:pt x="101" y="12"/>
                    <a:pt x="107" y="17"/>
                  </a:cubicBezTo>
                  <a:cubicBezTo>
                    <a:pt x="113" y="23"/>
                    <a:pt x="117" y="30"/>
                    <a:pt x="121" y="38"/>
                  </a:cubicBezTo>
                  <a:cubicBezTo>
                    <a:pt x="124" y="46"/>
                    <a:pt x="126" y="54"/>
                    <a:pt x="126" y="64"/>
                  </a:cubicBezTo>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Footer Placeholder 4"/>
          <p:cNvSpPr>
            <a:spLocks noGrp="1"/>
          </p:cNvSpPr>
          <p:nvPr>
            <p:ph type="ftr" sz="quarter" idx="11"/>
          </p:nvPr>
        </p:nvSpPr>
        <p:spPr>
          <a:xfrm>
            <a:off x="603569" y="6294079"/>
            <a:ext cx="4114800" cy="227527"/>
          </a:xfrm>
        </p:spPr>
        <p:txBody>
          <a:bodyPr/>
          <a:lstStyle/>
          <a:p>
            <a:r>
              <a:rPr lang="en-US" dirty="0"/>
              <a:t>CONFIDENTIAL</a:t>
            </a:r>
          </a:p>
        </p:txBody>
      </p:sp>
      <p:sp>
        <p:nvSpPr>
          <p:cNvPr id="11" name="Rectangle 10">
            <a:extLst>
              <a:ext uri="{FF2B5EF4-FFF2-40B4-BE49-F238E27FC236}">
                <a16:creationId xmlns:a16="http://schemas.microsoft.com/office/drawing/2014/main" id="{EFB911DB-EE9C-4512-950D-2967E8980EFA}"/>
              </a:ext>
            </a:extLst>
          </p:cNvPr>
          <p:cNvSpPr/>
          <p:nvPr userDrawn="1"/>
        </p:nvSpPr>
        <p:spPr>
          <a:xfrm>
            <a:off x="3048" y="0"/>
            <a:ext cx="12188952" cy="182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2382779459"/>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_Red Sectional">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CONFIDENTIAL</a:t>
            </a:r>
          </a:p>
        </p:txBody>
      </p:sp>
      <p:sp>
        <p:nvSpPr>
          <p:cNvPr id="8" name="Text Placeholder 2"/>
          <p:cNvSpPr>
            <a:spLocks noGrp="1"/>
          </p:cNvSpPr>
          <p:nvPr>
            <p:ph type="body" idx="1"/>
          </p:nvPr>
        </p:nvSpPr>
        <p:spPr>
          <a:xfrm>
            <a:off x="609600" y="1315098"/>
            <a:ext cx="10972800" cy="379598"/>
          </a:xfrm>
          <a:prstGeom prst="rect">
            <a:avLst/>
          </a:prstGeom>
        </p:spPr>
        <p:txBody>
          <a:bodyPr anchor="t" anchorCtr="0">
            <a:normAutofit/>
          </a:bodyPr>
          <a:lstStyle>
            <a:lvl1pPr marL="0" indent="0">
              <a:buNone/>
              <a:defRPr sz="2000" b="1" cap="all" spc="3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6" name="Title 25"/>
          <p:cNvSpPr>
            <a:spLocks noGrp="1"/>
          </p:cNvSpPr>
          <p:nvPr>
            <p:ph type="title"/>
          </p:nvPr>
        </p:nvSpPr>
        <p:spPr/>
        <p:txBody>
          <a:bodyPr/>
          <a:lstStyle/>
          <a:p>
            <a:r>
              <a:rPr lang="en-US" dirty="0"/>
              <a:t>Click to edit Master title style</a:t>
            </a:r>
          </a:p>
        </p:txBody>
      </p:sp>
      <p:sp>
        <p:nvSpPr>
          <p:cNvPr id="9" name="Content Placeholder 6"/>
          <p:cNvSpPr>
            <a:spLocks noGrp="1"/>
          </p:cNvSpPr>
          <p:nvPr>
            <p:ph sz="quarter" idx="12"/>
          </p:nvPr>
        </p:nvSpPr>
        <p:spPr>
          <a:xfrm>
            <a:off x="619125" y="1767393"/>
            <a:ext cx="10963275" cy="42698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BF56B7C0-0C9E-4AB5-BEA8-278F149EB6C4}"/>
              </a:ext>
            </a:extLst>
          </p:cNvPr>
          <p:cNvSpPr/>
          <p:nvPr userDrawn="1"/>
        </p:nvSpPr>
        <p:spPr>
          <a:xfrm>
            <a:off x="3048" y="0"/>
            <a:ext cx="12188952"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2295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Dark Grey ">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772345-5660-44B4-9F19-BEC6AF3BBD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8" name="Group 4"/>
          <p:cNvGrpSpPr>
            <a:grpSpLocks noChangeAspect="1"/>
          </p:cNvGrpSpPr>
          <p:nvPr userDrawn="1"/>
        </p:nvGrpSpPr>
        <p:grpSpPr bwMode="auto">
          <a:xfrm>
            <a:off x="609600" y="6290004"/>
            <a:ext cx="671790" cy="236919"/>
            <a:chOff x="-4628" y="1477"/>
            <a:chExt cx="8189" cy="2888"/>
          </a:xfrm>
        </p:grpSpPr>
        <p:sp>
          <p:nvSpPr>
            <p:cNvPr id="89" name="Freeform 5"/>
            <p:cNvSpPr>
              <a:spLocks noEditPoints="1"/>
            </p:cNvSpPr>
            <p:nvPr userDrawn="1"/>
          </p:nvSpPr>
          <p:spPr bwMode="auto">
            <a:xfrm>
              <a:off x="-4628" y="1477"/>
              <a:ext cx="8189" cy="2888"/>
            </a:xfrm>
            <a:custGeom>
              <a:avLst/>
              <a:gdLst>
                <a:gd name="T0" fmla="*/ 2332 w 4865"/>
                <a:gd name="T1" fmla="*/ 704 h 1714"/>
                <a:gd name="T2" fmla="*/ 1949 w 4865"/>
                <a:gd name="T3" fmla="*/ 440 h 1714"/>
                <a:gd name="T4" fmla="*/ 2284 w 4865"/>
                <a:gd name="T5" fmla="*/ 229 h 1714"/>
                <a:gd name="T6" fmla="*/ 2704 w 4865"/>
                <a:gd name="T7" fmla="*/ 325 h 1714"/>
                <a:gd name="T8" fmla="*/ 2815 w 4865"/>
                <a:gd name="T9" fmla="*/ 117 h 1714"/>
                <a:gd name="T10" fmla="*/ 2277 w 4865"/>
                <a:gd name="T11" fmla="*/ 0 h 1714"/>
                <a:gd name="T12" fmla="*/ 1650 w 4865"/>
                <a:gd name="T13" fmla="*/ 454 h 1714"/>
                <a:gd name="T14" fmla="*/ 2255 w 4865"/>
                <a:gd name="T15" fmla="*/ 945 h 1714"/>
                <a:gd name="T16" fmla="*/ 2626 w 4865"/>
                <a:gd name="T17" fmla="*/ 1230 h 1714"/>
                <a:gd name="T18" fmla="*/ 2262 w 4865"/>
                <a:gd name="T19" fmla="*/ 1475 h 1714"/>
                <a:gd name="T20" fmla="*/ 1758 w 4865"/>
                <a:gd name="T21" fmla="*/ 1333 h 1714"/>
                <a:gd name="T22" fmla="*/ 1627 w 4865"/>
                <a:gd name="T23" fmla="*/ 1546 h 1714"/>
                <a:gd name="T24" fmla="*/ 2262 w 4865"/>
                <a:gd name="T25" fmla="*/ 1714 h 1714"/>
                <a:gd name="T26" fmla="*/ 2925 w 4865"/>
                <a:gd name="T27" fmla="*/ 1212 h 1714"/>
                <a:gd name="T28" fmla="*/ 2332 w 4865"/>
                <a:gd name="T29" fmla="*/ 704 h 1714"/>
                <a:gd name="T30" fmla="*/ 1295 w 4865"/>
                <a:gd name="T31" fmla="*/ 517 h 1714"/>
                <a:gd name="T32" fmla="*/ 721 w 4865"/>
                <a:gd name="T33" fmla="*/ 30 h 1714"/>
                <a:gd name="T34" fmla="*/ 132 w 4865"/>
                <a:gd name="T35" fmla="*/ 30 h 1714"/>
                <a:gd name="T36" fmla="*/ 0 w 4865"/>
                <a:gd name="T37" fmla="*/ 30 h 1714"/>
                <a:gd name="T38" fmla="*/ 0 w 4865"/>
                <a:gd name="T39" fmla="*/ 1673 h 1714"/>
                <a:gd name="T40" fmla="*/ 263 w 4865"/>
                <a:gd name="T41" fmla="*/ 1673 h 1714"/>
                <a:gd name="T42" fmla="*/ 263 w 4865"/>
                <a:gd name="T43" fmla="*/ 270 h 1714"/>
                <a:gd name="T44" fmla="*/ 706 w 4865"/>
                <a:gd name="T45" fmla="*/ 270 h 1714"/>
                <a:gd name="T46" fmla="*/ 1017 w 4865"/>
                <a:gd name="T47" fmla="*/ 521 h 1714"/>
                <a:gd name="T48" fmla="*/ 687 w 4865"/>
                <a:gd name="T49" fmla="*/ 785 h 1714"/>
                <a:gd name="T50" fmla="*/ 683 w 4865"/>
                <a:gd name="T51" fmla="*/ 785 h 1714"/>
                <a:gd name="T52" fmla="*/ 524 w 4865"/>
                <a:gd name="T53" fmla="*/ 787 h 1714"/>
                <a:gd name="T54" fmla="*/ 1054 w 4865"/>
                <a:gd name="T55" fmla="*/ 1675 h 1714"/>
                <a:gd name="T56" fmla="*/ 1364 w 4865"/>
                <a:gd name="T57" fmla="*/ 1675 h 1714"/>
                <a:gd name="T58" fmla="*/ 949 w 4865"/>
                <a:gd name="T59" fmla="*/ 975 h 1714"/>
                <a:gd name="T60" fmla="*/ 1295 w 4865"/>
                <a:gd name="T61" fmla="*/ 517 h 1714"/>
                <a:gd name="T62" fmla="*/ 4865 w 4865"/>
                <a:gd name="T63" fmla="*/ 1675 h 1714"/>
                <a:gd name="T64" fmla="*/ 4544 w 4865"/>
                <a:gd name="T65" fmla="*/ 1675 h 1714"/>
                <a:gd name="T66" fmla="*/ 3962 w 4865"/>
                <a:gd name="T67" fmla="*/ 394 h 1714"/>
                <a:gd name="T68" fmla="*/ 3405 w 4865"/>
                <a:gd name="T69" fmla="*/ 1675 h 1714"/>
                <a:gd name="T70" fmla="*/ 3082 w 4865"/>
                <a:gd name="T71" fmla="*/ 1675 h 1714"/>
                <a:gd name="T72" fmla="*/ 3815 w 4865"/>
                <a:gd name="T73" fmla="*/ 41 h 1714"/>
                <a:gd name="T74" fmla="*/ 4116 w 4865"/>
                <a:gd name="T75" fmla="*/ 41 h 1714"/>
                <a:gd name="T76" fmla="*/ 4865 w 4865"/>
                <a:gd name="T77" fmla="*/ 1675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5" h="1714">
                  <a:moveTo>
                    <a:pt x="2332" y="704"/>
                  </a:moveTo>
                  <a:cubicBezTo>
                    <a:pt x="2056" y="630"/>
                    <a:pt x="1949" y="567"/>
                    <a:pt x="1949" y="440"/>
                  </a:cubicBezTo>
                  <a:cubicBezTo>
                    <a:pt x="1949" y="248"/>
                    <a:pt x="2196" y="229"/>
                    <a:pt x="2284" y="229"/>
                  </a:cubicBezTo>
                  <a:cubicBezTo>
                    <a:pt x="2423" y="229"/>
                    <a:pt x="2600" y="273"/>
                    <a:pt x="2704" y="325"/>
                  </a:cubicBezTo>
                  <a:cubicBezTo>
                    <a:pt x="2815" y="117"/>
                    <a:pt x="2815" y="117"/>
                    <a:pt x="2815" y="117"/>
                  </a:cubicBezTo>
                  <a:cubicBezTo>
                    <a:pt x="2674" y="47"/>
                    <a:pt x="2458" y="0"/>
                    <a:pt x="2277" y="0"/>
                  </a:cubicBezTo>
                  <a:cubicBezTo>
                    <a:pt x="1891" y="0"/>
                    <a:pt x="1650" y="168"/>
                    <a:pt x="1650" y="454"/>
                  </a:cubicBezTo>
                  <a:cubicBezTo>
                    <a:pt x="1650" y="781"/>
                    <a:pt x="1990" y="874"/>
                    <a:pt x="2255" y="945"/>
                  </a:cubicBezTo>
                  <a:cubicBezTo>
                    <a:pt x="2530" y="1019"/>
                    <a:pt x="2626" y="1103"/>
                    <a:pt x="2626" y="1230"/>
                  </a:cubicBezTo>
                  <a:cubicBezTo>
                    <a:pt x="2626" y="1442"/>
                    <a:pt x="2401" y="1475"/>
                    <a:pt x="2262" y="1475"/>
                  </a:cubicBezTo>
                  <a:cubicBezTo>
                    <a:pt x="2071" y="1475"/>
                    <a:pt x="1913" y="1424"/>
                    <a:pt x="1758" y="1333"/>
                  </a:cubicBezTo>
                  <a:cubicBezTo>
                    <a:pt x="1627" y="1546"/>
                    <a:pt x="1627" y="1546"/>
                    <a:pt x="1627" y="1546"/>
                  </a:cubicBezTo>
                  <a:cubicBezTo>
                    <a:pt x="1821" y="1661"/>
                    <a:pt x="2023" y="1714"/>
                    <a:pt x="2262" y="1714"/>
                  </a:cubicBezTo>
                  <a:cubicBezTo>
                    <a:pt x="2660" y="1714"/>
                    <a:pt x="2925" y="1517"/>
                    <a:pt x="2925" y="1212"/>
                  </a:cubicBezTo>
                  <a:cubicBezTo>
                    <a:pt x="2925" y="872"/>
                    <a:pt x="2603" y="777"/>
                    <a:pt x="2332" y="704"/>
                  </a:cubicBezTo>
                  <a:moveTo>
                    <a:pt x="1295" y="517"/>
                  </a:moveTo>
                  <a:cubicBezTo>
                    <a:pt x="1290" y="230"/>
                    <a:pt x="1055" y="30"/>
                    <a:pt x="721" y="30"/>
                  </a:cubicBezTo>
                  <a:cubicBezTo>
                    <a:pt x="132" y="30"/>
                    <a:pt x="132" y="30"/>
                    <a:pt x="132" y="30"/>
                  </a:cubicBezTo>
                  <a:cubicBezTo>
                    <a:pt x="0" y="30"/>
                    <a:pt x="0" y="30"/>
                    <a:pt x="0" y="30"/>
                  </a:cubicBezTo>
                  <a:cubicBezTo>
                    <a:pt x="0" y="1673"/>
                    <a:pt x="0" y="1673"/>
                    <a:pt x="0" y="1673"/>
                  </a:cubicBezTo>
                  <a:cubicBezTo>
                    <a:pt x="263" y="1673"/>
                    <a:pt x="263" y="1673"/>
                    <a:pt x="263" y="1673"/>
                  </a:cubicBezTo>
                  <a:cubicBezTo>
                    <a:pt x="263" y="270"/>
                    <a:pt x="263" y="270"/>
                    <a:pt x="263" y="270"/>
                  </a:cubicBezTo>
                  <a:cubicBezTo>
                    <a:pt x="706" y="270"/>
                    <a:pt x="706" y="270"/>
                    <a:pt x="706" y="270"/>
                  </a:cubicBezTo>
                  <a:cubicBezTo>
                    <a:pt x="855" y="270"/>
                    <a:pt x="1014" y="344"/>
                    <a:pt x="1017" y="521"/>
                  </a:cubicBezTo>
                  <a:cubicBezTo>
                    <a:pt x="1019" y="678"/>
                    <a:pt x="896" y="776"/>
                    <a:pt x="687" y="785"/>
                  </a:cubicBezTo>
                  <a:cubicBezTo>
                    <a:pt x="683" y="785"/>
                    <a:pt x="683" y="785"/>
                    <a:pt x="683" y="785"/>
                  </a:cubicBezTo>
                  <a:cubicBezTo>
                    <a:pt x="524" y="787"/>
                    <a:pt x="524" y="787"/>
                    <a:pt x="524" y="787"/>
                  </a:cubicBezTo>
                  <a:cubicBezTo>
                    <a:pt x="1054" y="1675"/>
                    <a:pt x="1054" y="1675"/>
                    <a:pt x="1054" y="1675"/>
                  </a:cubicBezTo>
                  <a:cubicBezTo>
                    <a:pt x="1364" y="1675"/>
                    <a:pt x="1364" y="1675"/>
                    <a:pt x="1364" y="1675"/>
                  </a:cubicBezTo>
                  <a:cubicBezTo>
                    <a:pt x="1364" y="1675"/>
                    <a:pt x="1109" y="1245"/>
                    <a:pt x="949" y="975"/>
                  </a:cubicBezTo>
                  <a:cubicBezTo>
                    <a:pt x="1185" y="892"/>
                    <a:pt x="1297" y="706"/>
                    <a:pt x="1295" y="517"/>
                  </a:cubicBezTo>
                  <a:moveTo>
                    <a:pt x="4865" y="1675"/>
                  </a:moveTo>
                  <a:cubicBezTo>
                    <a:pt x="4544" y="1675"/>
                    <a:pt x="4544" y="1675"/>
                    <a:pt x="4544" y="1675"/>
                  </a:cubicBezTo>
                  <a:cubicBezTo>
                    <a:pt x="3962" y="394"/>
                    <a:pt x="3962" y="394"/>
                    <a:pt x="3962" y="394"/>
                  </a:cubicBezTo>
                  <a:cubicBezTo>
                    <a:pt x="3405" y="1675"/>
                    <a:pt x="3405" y="1675"/>
                    <a:pt x="3405" y="1675"/>
                  </a:cubicBezTo>
                  <a:cubicBezTo>
                    <a:pt x="3082" y="1675"/>
                    <a:pt x="3082" y="1675"/>
                    <a:pt x="3082" y="1675"/>
                  </a:cubicBezTo>
                  <a:cubicBezTo>
                    <a:pt x="3815" y="41"/>
                    <a:pt x="3815" y="41"/>
                    <a:pt x="3815" y="41"/>
                  </a:cubicBezTo>
                  <a:cubicBezTo>
                    <a:pt x="4116" y="41"/>
                    <a:pt x="4116" y="41"/>
                    <a:pt x="4116" y="41"/>
                  </a:cubicBezTo>
                  <a:lnTo>
                    <a:pt x="4865" y="1675"/>
                  </a:lnTo>
                  <a:close/>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6"/>
            <p:cNvSpPr>
              <a:spLocks noEditPoints="1"/>
            </p:cNvSpPr>
            <p:nvPr userDrawn="1"/>
          </p:nvSpPr>
          <p:spPr bwMode="auto">
            <a:xfrm>
              <a:off x="2826" y="1546"/>
              <a:ext cx="212" cy="215"/>
            </a:xfrm>
            <a:custGeom>
              <a:avLst/>
              <a:gdLst>
                <a:gd name="T0" fmla="*/ 63 w 126"/>
                <a:gd name="T1" fmla="*/ 60 h 128"/>
                <a:gd name="T2" fmla="*/ 70 w 126"/>
                <a:gd name="T3" fmla="*/ 60 h 128"/>
                <a:gd name="T4" fmla="*/ 75 w 126"/>
                <a:gd name="T5" fmla="*/ 59 h 128"/>
                <a:gd name="T6" fmla="*/ 79 w 126"/>
                <a:gd name="T7" fmla="*/ 55 h 128"/>
                <a:gd name="T8" fmla="*/ 80 w 126"/>
                <a:gd name="T9" fmla="*/ 49 h 128"/>
                <a:gd name="T10" fmla="*/ 78 w 126"/>
                <a:gd name="T11" fmla="*/ 44 h 128"/>
                <a:gd name="T12" fmla="*/ 75 w 126"/>
                <a:gd name="T13" fmla="*/ 41 h 128"/>
                <a:gd name="T14" fmla="*/ 70 w 126"/>
                <a:gd name="T15" fmla="*/ 40 h 128"/>
                <a:gd name="T16" fmla="*/ 65 w 126"/>
                <a:gd name="T17" fmla="*/ 40 h 128"/>
                <a:gd name="T18" fmla="*/ 50 w 126"/>
                <a:gd name="T19" fmla="*/ 40 h 128"/>
                <a:gd name="T20" fmla="*/ 50 w 126"/>
                <a:gd name="T21" fmla="*/ 60 h 128"/>
                <a:gd name="T22" fmla="*/ 63 w 126"/>
                <a:gd name="T23" fmla="*/ 60 h 128"/>
                <a:gd name="T24" fmla="*/ 50 w 126"/>
                <a:gd name="T25" fmla="*/ 101 h 128"/>
                <a:gd name="T26" fmla="*/ 39 w 126"/>
                <a:gd name="T27" fmla="*/ 101 h 128"/>
                <a:gd name="T28" fmla="*/ 39 w 126"/>
                <a:gd name="T29" fmla="*/ 30 h 128"/>
                <a:gd name="T30" fmla="*/ 66 w 126"/>
                <a:gd name="T31" fmla="*/ 30 h 128"/>
                <a:gd name="T32" fmla="*/ 85 w 126"/>
                <a:gd name="T33" fmla="*/ 34 h 128"/>
                <a:gd name="T34" fmla="*/ 92 w 126"/>
                <a:gd name="T35" fmla="*/ 50 h 128"/>
                <a:gd name="T36" fmla="*/ 86 w 126"/>
                <a:gd name="T37" fmla="*/ 64 h 128"/>
                <a:gd name="T38" fmla="*/ 73 w 126"/>
                <a:gd name="T39" fmla="*/ 70 h 128"/>
                <a:gd name="T40" fmla="*/ 93 w 126"/>
                <a:gd name="T41" fmla="*/ 101 h 128"/>
                <a:gd name="T42" fmla="*/ 80 w 126"/>
                <a:gd name="T43" fmla="*/ 101 h 128"/>
                <a:gd name="T44" fmla="*/ 61 w 126"/>
                <a:gd name="T45" fmla="*/ 70 h 128"/>
                <a:gd name="T46" fmla="*/ 50 w 126"/>
                <a:gd name="T47" fmla="*/ 70 h 128"/>
                <a:gd name="T48" fmla="*/ 50 w 126"/>
                <a:gd name="T49" fmla="*/ 101 h 128"/>
                <a:gd name="T50" fmla="*/ 112 w 126"/>
                <a:gd name="T51" fmla="*/ 64 h 128"/>
                <a:gd name="T52" fmla="*/ 108 w 126"/>
                <a:gd name="T53" fmla="*/ 43 h 128"/>
                <a:gd name="T54" fmla="*/ 98 w 126"/>
                <a:gd name="T55" fmla="*/ 26 h 128"/>
                <a:gd name="T56" fmla="*/ 82 w 126"/>
                <a:gd name="T57" fmla="*/ 15 h 128"/>
                <a:gd name="T58" fmla="*/ 63 w 126"/>
                <a:gd name="T59" fmla="*/ 11 h 128"/>
                <a:gd name="T60" fmla="*/ 44 w 126"/>
                <a:gd name="T61" fmla="*/ 15 h 128"/>
                <a:gd name="T62" fmla="*/ 28 w 126"/>
                <a:gd name="T63" fmla="*/ 26 h 128"/>
                <a:gd name="T64" fmla="*/ 18 w 126"/>
                <a:gd name="T65" fmla="*/ 43 h 128"/>
                <a:gd name="T66" fmla="*/ 14 w 126"/>
                <a:gd name="T67" fmla="*/ 64 h 128"/>
                <a:gd name="T68" fmla="*/ 17 w 126"/>
                <a:gd name="T69" fmla="*/ 85 h 128"/>
                <a:gd name="T70" fmla="*/ 27 w 126"/>
                <a:gd name="T71" fmla="*/ 102 h 128"/>
                <a:gd name="T72" fmla="*/ 43 w 126"/>
                <a:gd name="T73" fmla="*/ 113 h 128"/>
                <a:gd name="T74" fmla="*/ 63 w 126"/>
                <a:gd name="T75" fmla="*/ 117 h 128"/>
                <a:gd name="T76" fmla="*/ 82 w 126"/>
                <a:gd name="T77" fmla="*/ 113 h 128"/>
                <a:gd name="T78" fmla="*/ 98 w 126"/>
                <a:gd name="T79" fmla="*/ 102 h 128"/>
                <a:gd name="T80" fmla="*/ 108 w 126"/>
                <a:gd name="T81" fmla="*/ 86 h 128"/>
                <a:gd name="T82" fmla="*/ 112 w 126"/>
                <a:gd name="T83" fmla="*/ 64 h 128"/>
                <a:gd name="T84" fmla="*/ 126 w 126"/>
                <a:gd name="T85" fmla="*/ 64 h 128"/>
                <a:gd name="T86" fmla="*/ 121 w 126"/>
                <a:gd name="T87" fmla="*/ 90 h 128"/>
                <a:gd name="T88" fmla="*/ 107 w 126"/>
                <a:gd name="T89" fmla="*/ 111 h 128"/>
                <a:gd name="T90" fmla="*/ 87 w 126"/>
                <a:gd name="T91" fmla="*/ 124 h 128"/>
                <a:gd name="T92" fmla="*/ 63 w 126"/>
                <a:gd name="T93" fmla="*/ 128 h 128"/>
                <a:gd name="T94" fmla="*/ 38 w 126"/>
                <a:gd name="T95" fmla="*/ 123 h 128"/>
                <a:gd name="T96" fmla="*/ 18 w 126"/>
                <a:gd name="T97" fmla="*/ 110 h 128"/>
                <a:gd name="T98" fmla="*/ 5 w 126"/>
                <a:gd name="T99" fmla="*/ 90 h 128"/>
                <a:gd name="T100" fmla="*/ 0 w 126"/>
                <a:gd name="T101" fmla="*/ 64 h 128"/>
                <a:gd name="T102" fmla="*/ 5 w 126"/>
                <a:gd name="T103" fmla="*/ 38 h 128"/>
                <a:gd name="T104" fmla="*/ 19 w 126"/>
                <a:gd name="T105" fmla="*/ 17 h 128"/>
                <a:gd name="T106" fmla="*/ 39 w 126"/>
                <a:gd name="T107" fmla="*/ 4 h 128"/>
                <a:gd name="T108" fmla="*/ 63 w 126"/>
                <a:gd name="T109" fmla="*/ 0 h 128"/>
                <a:gd name="T110" fmla="*/ 87 w 126"/>
                <a:gd name="T111" fmla="*/ 4 h 128"/>
                <a:gd name="T112" fmla="*/ 107 w 126"/>
                <a:gd name="T113" fmla="*/ 17 h 128"/>
                <a:gd name="T114" fmla="*/ 121 w 126"/>
                <a:gd name="T115" fmla="*/ 38 h 128"/>
                <a:gd name="T116" fmla="*/ 126 w 126"/>
                <a:gd name="T11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128">
                  <a:moveTo>
                    <a:pt x="63" y="60"/>
                  </a:moveTo>
                  <a:cubicBezTo>
                    <a:pt x="66" y="60"/>
                    <a:pt x="68" y="60"/>
                    <a:pt x="70" y="60"/>
                  </a:cubicBezTo>
                  <a:cubicBezTo>
                    <a:pt x="72" y="60"/>
                    <a:pt x="73" y="60"/>
                    <a:pt x="75" y="59"/>
                  </a:cubicBezTo>
                  <a:cubicBezTo>
                    <a:pt x="76" y="58"/>
                    <a:pt x="78" y="57"/>
                    <a:pt x="79" y="55"/>
                  </a:cubicBezTo>
                  <a:cubicBezTo>
                    <a:pt x="79" y="54"/>
                    <a:pt x="80" y="52"/>
                    <a:pt x="80" y="49"/>
                  </a:cubicBezTo>
                  <a:cubicBezTo>
                    <a:pt x="80" y="47"/>
                    <a:pt x="79" y="45"/>
                    <a:pt x="78" y="44"/>
                  </a:cubicBezTo>
                  <a:cubicBezTo>
                    <a:pt x="77" y="43"/>
                    <a:pt x="76" y="42"/>
                    <a:pt x="75" y="41"/>
                  </a:cubicBezTo>
                  <a:cubicBezTo>
                    <a:pt x="73" y="40"/>
                    <a:pt x="72" y="40"/>
                    <a:pt x="70" y="40"/>
                  </a:cubicBezTo>
                  <a:cubicBezTo>
                    <a:pt x="68" y="40"/>
                    <a:pt x="66" y="40"/>
                    <a:pt x="65" y="40"/>
                  </a:cubicBezTo>
                  <a:cubicBezTo>
                    <a:pt x="50" y="40"/>
                    <a:pt x="50" y="40"/>
                    <a:pt x="50" y="40"/>
                  </a:cubicBezTo>
                  <a:cubicBezTo>
                    <a:pt x="50" y="60"/>
                    <a:pt x="50" y="60"/>
                    <a:pt x="50" y="60"/>
                  </a:cubicBezTo>
                  <a:lnTo>
                    <a:pt x="63" y="60"/>
                  </a:lnTo>
                  <a:close/>
                  <a:moveTo>
                    <a:pt x="50" y="101"/>
                  </a:moveTo>
                  <a:cubicBezTo>
                    <a:pt x="39" y="101"/>
                    <a:pt x="39" y="101"/>
                    <a:pt x="39" y="101"/>
                  </a:cubicBezTo>
                  <a:cubicBezTo>
                    <a:pt x="39" y="30"/>
                    <a:pt x="39" y="30"/>
                    <a:pt x="39" y="30"/>
                  </a:cubicBezTo>
                  <a:cubicBezTo>
                    <a:pt x="66" y="30"/>
                    <a:pt x="66" y="30"/>
                    <a:pt x="66" y="30"/>
                  </a:cubicBezTo>
                  <a:cubicBezTo>
                    <a:pt x="74" y="30"/>
                    <a:pt x="81" y="31"/>
                    <a:pt x="85" y="34"/>
                  </a:cubicBezTo>
                  <a:cubicBezTo>
                    <a:pt x="89" y="38"/>
                    <a:pt x="92" y="43"/>
                    <a:pt x="92" y="50"/>
                  </a:cubicBezTo>
                  <a:cubicBezTo>
                    <a:pt x="92" y="57"/>
                    <a:pt x="90" y="61"/>
                    <a:pt x="86" y="64"/>
                  </a:cubicBezTo>
                  <a:cubicBezTo>
                    <a:pt x="83" y="67"/>
                    <a:pt x="78" y="69"/>
                    <a:pt x="73" y="70"/>
                  </a:cubicBezTo>
                  <a:cubicBezTo>
                    <a:pt x="93" y="101"/>
                    <a:pt x="93" y="101"/>
                    <a:pt x="93" y="101"/>
                  </a:cubicBezTo>
                  <a:cubicBezTo>
                    <a:pt x="80" y="101"/>
                    <a:pt x="80" y="101"/>
                    <a:pt x="80" y="101"/>
                  </a:cubicBezTo>
                  <a:cubicBezTo>
                    <a:pt x="61" y="70"/>
                    <a:pt x="61" y="70"/>
                    <a:pt x="61" y="70"/>
                  </a:cubicBezTo>
                  <a:cubicBezTo>
                    <a:pt x="50" y="70"/>
                    <a:pt x="50" y="70"/>
                    <a:pt x="50" y="70"/>
                  </a:cubicBezTo>
                  <a:lnTo>
                    <a:pt x="50" y="101"/>
                  </a:lnTo>
                  <a:close/>
                  <a:moveTo>
                    <a:pt x="112" y="64"/>
                  </a:moveTo>
                  <a:cubicBezTo>
                    <a:pt x="112" y="56"/>
                    <a:pt x="111" y="49"/>
                    <a:pt x="108" y="43"/>
                  </a:cubicBezTo>
                  <a:cubicBezTo>
                    <a:pt x="106" y="36"/>
                    <a:pt x="102" y="30"/>
                    <a:pt x="98" y="26"/>
                  </a:cubicBezTo>
                  <a:cubicBezTo>
                    <a:pt x="93" y="21"/>
                    <a:pt x="88" y="17"/>
                    <a:pt x="82" y="15"/>
                  </a:cubicBezTo>
                  <a:cubicBezTo>
                    <a:pt x="76" y="12"/>
                    <a:pt x="70" y="11"/>
                    <a:pt x="63" y="11"/>
                  </a:cubicBezTo>
                  <a:cubicBezTo>
                    <a:pt x="56" y="11"/>
                    <a:pt x="50" y="12"/>
                    <a:pt x="44" y="15"/>
                  </a:cubicBezTo>
                  <a:cubicBezTo>
                    <a:pt x="38" y="17"/>
                    <a:pt x="33" y="21"/>
                    <a:pt x="28" y="26"/>
                  </a:cubicBezTo>
                  <a:cubicBezTo>
                    <a:pt x="24" y="30"/>
                    <a:pt x="20" y="36"/>
                    <a:pt x="18" y="43"/>
                  </a:cubicBezTo>
                  <a:cubicBezTo>
                    <a:pt x="15" y="49"/>
                    <a:pt x="14" y="56"/>
                    <a:pt x="14" y="64"/>
                  </a:cubicBezTo>
                  <a:cubicBezTo>
                    <a:pt x="14" y="71"/>
                    <a:pt x="15" y="78"/>
                    <a:pt x="17" y="85"/>
                  </a:cubicBezTo>
                  <a:cubicBezTo>
                    <a:pt x="20" y="91"/>
                    <a:pt x="23" y="97"/>
                    <a:pt x="27" y="102"/>
                  </a:cubicBezTo>
                  <a:cubicBezTo>
                    <a:pt x="31" y="106"/>
                    <a:pt x="37" y="110"/>
                    <a:pt x="43" y="113"/>
                  </a:cubicBezTo>
                  <a:cubicBezTo>
                    <a:pt x="49" y="116"/>
                    <a:pt x="55" y="117"/>
                    <a:pt x="63" y="117"/>
                  </a:cubicBezTo>
                  <a:cubicBezTo>
                    <a:pt x="70" y="117"/>
                    <a:pt x="76" y="116"/>
                    <a:pt x="82" y="113"/>
                  </a:cubicBezTo>
                  <a:cubicBezTo>
                    <a:pt x="88" y="111"/>
                    <a:pt x="93" y="107"/>
                    <a:pt x="98" y="102"/>
                  </a:cubicBezTo>
                  <a:cubicBezTo>
                    <a:pt x="102" y="98"/>
                    <a:pt x="106" y="92"/>
                    <a:pt x="108" y="86"/>
                  </a:cubicBezTo>
                  <a:cubicBezTo>
                    <a:pt x="111" y="79"/>
                    <a:pt x="112" y="72"/>
                    <a:pt x="112" y="64"/>
                  </a:cubicBezTo>
                  <a:moveTo>
                    <a:pt x="126" y="64"/>
                  </a:moveTo>
                  <a:cubicBezTo>
                    <a:pt x="126" y="74"/>
                    <a:pt x="124" y="82"/>
                    <a:pt x="121" y="90"/>
                  </a:cubicBezTo>
                  <a:cubicBezTo>
                    <a:pt x="117" y="98"/>
                    <a:pt x="113" y="105"/>
                    <a:pt x="107" y="111"/>
                  </a:cubicBezTo>
                  <a:cubicBezTo>
                    <a:pt x="101" y="116"/>
                    <a:pt x="95" y="121"/>
                    <a:pt x="87" y="124"/>
                  </a:cubicBezTo>
                  <a:cubicBezTo>
                    <a:pt x="79" y="127"/>
                    <a:pt x="71" y="128"/>
                    <a:pt x="63" y="128"/>
                  </a:cubicBezTo>
                  <a:cubicBezTo>
                    <a:pt x="54" y="128"/>
                    <a:pt x="45" y="127"/>
                    <a:pt x="38" y="123"/>
                  </a:cubicBezTo>
                  <a:cubicBezTo>
                    <a:pt x="30" y="120"/>
                    <a:pt x="23" y="116"/>
                    <a:pt x="18" y="110"/>
                  </a:cubicBezTo>
                  <a:cubicBezTo>
                    <a:pt x="12" y="104"/>
                    <a:pt x="8" y="97"/>
                    <a:pt x="5" y="90"/>
                  </a:cubicBezTo>
                  <a:cubicBezTo>
                    <a:pt x="2" y="82"/>
                    <a:pt x="0" y="73"/>
                    <a:pt x="0" y="64"/>
                  </a:cubicBezTo>
                  <a:cubicBezTo>
                    <a:pt x="0" y="54"/>
                    <a:pt x="2" y="46"/>
                    <a:pt x="5" y="38"/>
                  </a:cubicBezTo>
                  <a:cubicBezTo>
                    <a:pt x="9" y="30"/>
                    <a:pt x="13" y="23"/>
                    <a:pt x="19" y="17"/>
                  </a:cubicBezTo>
                  <a:cubicBezTo>
                    <a:pt x="25" y="12"/>
                    <a:pt x="31" y="7"/>
                    <a:pt x="39" y="4"/>
                  </a:cubicBezTo>
                  <a:cubicBezTo>
                    <a:pt x="47" y="1"/>
                    <a:pt x="55" y="0"/>
                    <a:pt x="63" y="0"/>
                  </a:cubicBezTo>
                  <a:cubicBezTo>
                    <a:pt x="71" y="0"/>
                    <a:pt x="79" y="1"/>
                    <a:pt x="87" y="4"/>
                  </a:cubicBezTo>
                  <a:cubicBezTo>
                    <a:pt x="95" y="7"/>
                    <a:pt x="101" y="12"/>
                    <a:pt x="107" y="17"/>
                  </a:cubicBezTo>
                  <a:cubicBezTo>
                    <a:pt x="113" y="23"/>
                    <a:pt x="117" y="30"/>
                    <a:pt x="121" y="38"/>
                  </a:cubicBezTo>
                  <a:cubicBezTo>
                    <a:pt x="124" y="46"/>
                    <a:pt x="126" y="54"/>
                    <a:pt x="126" y="64"/>
                  </a:cubicBezTo>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Title 1"/>
          <p:cNvSpPr>
            <a:spLocks noGrp="1"/>
          </p:cNvSpPr>
          <p:nvPr>
            <p:ph type="ctrTitle"/>
          </p:nvPr>
        </p:nvSpPr>
        <p:spPr>
          <a:xfrm>
            <a:off x="609601" y="1450535"/>
            <a:ext cx="6229216" cy="1983938"/>
          </a:xfrm>
        </p:spPr>
        <p:txBody>
          <a:bodyPr anchor="b">
            <a:noAutofit/>
          </a:bodyPr>
          <a:lstStyle>
            <a:lvl1pPr algn="l">
              <a:defRPr sz="4000" b="1">
                <a:solidFill>
                  <a:schemeClr val="bg1"/>
                </a:solidFill>
              </a:defRPr>
            </a:lvl1pPr>
          </a:lstStyle>
          <a:p>
            <a:r>
              <a:rPr lang="en-US" dirty="0"/>
              <a:t>Click to edit Master title style</a:t>
            </a:r>
          </a:p>
        </p:txBody>
      </p:sp>
      <p:sp>
        <p:nvSpPr>
          <p:cNvPr id="14" name="Subtitle 2"/>
          <p:cNvSpPr>
            <a:spLocks noGrp="1"/>
          </p:cNvSpPr>
          <p:nvPr>
            <p:ph type="subTitle" idx="1"/>
          </p:nvPr>
        </p:nvSpPr>
        <p:spPr>
          <a:xfrm>
            <a:off x="609601" y="3816791"/>
            <a:ext cx="6229216" cy="1426464"/>
          </a:xfrm>
          <a:prstGeom prst="rect">
            <a:avLst/>
          </a:prstGeom>
        </p:spPr>
        <p:txBody>
          <a:bodyPr anchor="t">
            <a:normAutofit/>
          </a:bodyPr>
          <a:lstStyle>
            <a:lvl1pPr marL="0" indent="0" algn="l">
              <a:buNone/>
              <a:defRPr sz="2400" b="0" i="0" cap="all" baseline="0">
                <a:solidFill>
                  <a:schemeClr val="accent2">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6" name="Picture 15"/>
          <p:cNvPicPr>
            <a:picLocks noChangeAspect="1"/>
          </p:cNvPicPr>
          <p:nvPr userDrawn="1"/>
        </p:nvPicPr>
        <p:blipFill>
          <a:blip r:embed="rId3"/>
          <a:stretch>
            <a:fillRect/>
          </a:stretch>
        </p:blipFill>
        <p:spPr>
          <a:xfrm>
            <a:off x="0" y="5582156"/>
            <a:ext cx="12209253" cy="1286477"/>
          </a:xfrm>
          <a:prstGeom prst="rect">
            <a:avLst/>
          </a:prstGeom>
        </p:spPr>
      </p:pic>
      <p:sp>
        <p:nvSpPr>
          <p:cNvPr id="18" name="Footer Placeholder 4"/>
          <p:cNvSpPr>
            <a:spLocks noGrp="1"/>
          </p:cNvSpPr>
          <p:nvPr>
            <p:ph type="ftr" sz="quarter" idx="11"/>
          </p:nvPr>
        </p:nvSpPr>
        <p:spPr>
          <a:xfrm>
            <a:off x="603569" y="6294079"/>
            <a:ext cx="4114800" cy="227527"/>
          </a:xfrm>
        </p:spPr>
        <p:txBody>
          <a:bodyPr/>
          <a:lstStyle/>
          <a:p>
            <a:r>
              <a:rPr lang="en-US"/>
              <a:t>CONFIDENTIAL</a:t>
            </a:r>
            <a:endParaRPr lang="en-US" dirty="0"/>
          </a:p>
        </p:txBody>
      </p:sp>
      <p:grpSp>
        <p:nvGrpSpPr>
          <p:cNvPr id="26" name="Group 4">
            <a:extLst>
              <a:ext uri="{FF2B5EF4-FFF2-40B4-BE49-F238E27FC236}">
                <a16:creationId xmlns:a16="http://schemas.microsoft.com/office/drawing/2014/main" id="{7EE458A7-7451-4A7D-A812-6B0EE9D317BB}"/>
              </a:ext>
            </a:extLst>
          </p:cNvPr>
          <p:cNvGrpSpPr>
            <a:grpSpLocks noChangeAspect="1"/>
          </p:cNvGrpSpPr>
          <p:nvPr userDrawn="1"/>
        </p:nvGrpSpPr>
        <p:grpSpPr bwMode="auto">
          <a:xfrm>
            <a:off x="10252075" y="6109696"/>
            <a:ext cx="987100" cy="348119"/>
            <a:chOff x="-4628" y="1477"/>
            <a:chExt cx="8189" cy="2888"/>
          </a:xfrm>
        </p:grpSpPr>
        <p:sp>
          <p:nvSpPr>
            <p:cNvPr id="27" name="Freeform 5">
              <a:extLst>
                <a:ext uri="{FF2B5EF4-FFF2-40B4-BE49-F238E27FC236}">
                  <a16:creationId xmlns:a16="http://schemas.microsoft.com/office/drawing/2014/main" id="{B2D1BD29-1702-480C-8553-C4303E9E8597}"/>
                </a:ext>
              </a:extLst>
            </p:cNvPr>
            <p:cNvSpPr>
              <a:spLocks noEditPoints="1"/>
            </p:cNvSpPr>
            <p:nvPr userDrawn="1"/>
          </p:nvSpPr>
          <p:spPr bwMode="auto">
            <a:xfrm>
              <a:off x="-4628" y="1477"/>
              <a:ext cx="8189" cy="2888"/>
            </a:xfrm>
            <a:custGeom>
              <a:avLst/>
              <a:gdLst>
                <a:gd name="T0" fmla="*/ 2332 w 4865"/>
                <a:gd name="T1" fmla="*/ 704 h 1714"/>
                <a:gd name="T2" fmla="*/ 1949 w 4865"/>
                <a:gd name="T3" fmla="*/ 440 h 1714"/>
                <a:gd name="T4" fmla="*/ 2284 w 4865"/>
                <a:gd name="T5" fmla="*/ 229 h 1714"/>
                <a:gd name="T6" fmla="*/ 2704 w 4865"/>
                <a:gd name="T7" fmla="*/ 325 h 1714"/>
                <a:gd name="T8" fmla="*/ 2815 w 4865"/>
                <a:gd name="T9" fmla="*/ 117 h 1714"/>
                <a:gd name="T10" fmla="*/ 2277 w 4865"/>
                <a:gd name="T11" fmla="*/ 0 h 1714"/>
                <a:gd name="T12" fmla="*/ 1650 w 4865"/>
                <a:gd name="T13" fmla="*/ 454 h 1714"/>
                <a:gd name="T14" fmla="*/ 2255 w 4865"/>
                <a:gd name="T15" fmla="*/ 945 h 1714"/>
                <a:gd name="T16" fmla="*/ 2626 w 4865"/>
                <a:gd name="T17" fmla="*/ 1230 h 1714"/>
                <a:gd name="T18" fmla="*/ 2262 w 4865"/>
                <a:gd name="T19" fmla="*/ 1475 h 1714"/>
                <a:gd name="T20" fmla="*/ 1758 w 4865"/>
                <a:gd name="T21" fmla="*/ 1333 h 1714"/>
                <a:gd name="T22" fmla="*/ 1627 w 4865"/>
                <a:gd name="T23" fmla="*/ 1546 h 1714"/>
                <a:gd name="T24" fmla="*/ 2262 w 4865"/>
                <a:gd name="T25" fmla="*/ 1714 h 1714"/>
                <a:gd name="T26" fmla="*/ 2925 w 4865"/>
                <a:gd name="T27" fmla="*/ 1212 h 1714"/>
                <a:gd name="T28" fmla="*/ 2332 w 4865"/>
                <a:gd name="T29" fmla="*/ 704 h 1714"/>
                <a:gd name="T30" fmla="*/ 1295 w 4865"/>
                <a:gd name="T31" fmla="*/ 517 h 1714"/>
                <a:gd name="T32" fmla="*/ 721 w 4865"/>
                <a:gd name="T33" fmla="*/ 30 h 1714"/>
                <a:gd name="T34" fmla="*/ 132 w 4865"/>
                <a:gd name="T35" fmla="*/ 30 h 1714"/>
                <a:gd name="T36" fmla="*/ 0 w 4865"/>
                <a:gd name="T37" fmla="*/ 30 h 1714"/>
                <a:gd name="T38" fmla="*/ 0 w 4865"/>
                <a:gd name="T39" fmla="*/ 1673 h 1714"/>
                <a:gd name="T40" fmla="*/ 263 w 4865"/>
                <a:gd name="T41" fmla="*/ 1673 h 1714"/>
                <a:gd name="T42" fmla="*/ 263 w 4865"/>
                <a:gd name="T43" fmla="*/ 270 h 1714"/>
                <a:gd name="T44" fmla="*/ 706 w 4865"/>
                <a:gd name="T45" fmla="*/ 270 h 1714"/>
                <a:gd name="T46" fmla="*/ 1017 w 4865"/>
                <a:gd name="T47" fmla="*/ 521 h 1714"/>
                <a:gd name="T48" fmla="*/ 687 w 4865"/>
                <a:gd name="T49" fmla="*/ 785 h 1714"/>
                <a:gd name="T50" fmla="*/ 683 w 4865"/>
                <a:gd name="T51" fmla="*/ 785 h 1714"/>
                <a:gd name="T52" fmla="*/ 524 w 4865"/>
                <a:gd name="T53" fmla="*/ 787 h 1714"/>
                <a:gd name="T54" fmla="*/ 1054 w 4865"/>
                <a:gd name="T55" fmla="*/ 1675 h 1714"/>
                <a:gd name="T56" fmla="*/ 1364 w 4865"/>
                <a:gd name="T57" fmla="*/ 1675 h 1714"/>
                <a:gd name="T58" fmla="*/ 949 w 4865"/>
                <a:gd name="T59" fmla="*/ 975 h 1714"/>
                <a:gd name="T60" fmla="*/ 1295 w 4865"/>
                <a:gd name="T61" fmla="*/ 517 h 1714"/>
                <a:gd name="T62" fmla="*/ 4865 w 4865"/>
                <a:gd name="T63" fmla="*/ 1675 h 1714"/>
                <a:gd name="T64" fmla="*/ 4544 w 4865"/>
                <a:gd name="T65" fmla="*/ 1675 h 1714"/>
                <a:gd name="T66" fmla="*/ 3962 w 4865"/>
                <a:gd name="T67" fmla="*/ 394 h 1714"/>
                <a:gd name="T68" fmla="*/ 3405 w 4865"/>
                <a:gd name="T69" fmla="*/ 1675 h 1714"/>
                <a:gd name="T70" fmla="*/ 3082 w 4865"/>
                <a:gd name="T71" fmla="*/ 1675 h 1714"/>
                <a:gd name="T72" fmla="*/ 3815 w 4865"/>
                <a:gd name="T73" fmla="*/ 41 h 1714"/>
                <a:gd name="T74" fmla="*/ 4116 w 4865"/>
                <a:gd name="T75" fmla="*/ 41 h 1714"/>
                <a:gd name="T76" fmla="*/ 4865 w 4865"/>
                <a:gd name="T77" fmla="*/ 1675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5" h="1714">
                  <a:moveTo>
                    <a:pt x="2332" y="704"/>
                  </a:moveTo>
                  <a:cubicBezTo>
                    <a:pt x="2056" y="630"/>
                    <a:pt x="1949" y="567"/>
                    <a:pt x="1949" y="440"/>
                  </a:cubicBezTo>
                  <a:cubicBezTo>
                    <a:pt x="1949" y="248"/>
                    <a:pt x="2196" y="229"/>
                    <a:pt x="2284" y="229"/>
                  </a:cubicBezTo>
                  <a:cubicBezTo>
                    <a:pt x="2423" y="229"/>
                    <a:pt x="2600" y="273"/>
                    <a:pt x="2704" y="325"/>
                  </a:cubicBezTo>
                  <a:cubicBezTo>
                    <a:pt x="2815" y="117"/>
                    <a:pt x="2815" y="117"/>
                    <a:pt x="2815" y="117"/>
                  </a:cubicBezTo>
                  <a:cubicBezTo>
                    <a:pt x="2674" y="47"/>
                    <a:pt x="2458" y="0"/>
                    <a:pt x="2277" y="0"/>
                  </a:cubicBezTo>
                  <a:cubicBezTo>
                    <a:pt x="1891" y="0"/>
                    <a:pt x="1650" y="168"/>
                    <a:pt x="1650" y="454"/>
                  </a:cubicBezTo>
                  <a:cubicBezTo>
                    <a:pt x="1650" y="781"/>
                    <a:pt x="1990" y="874"/>
                    <a:pt x="2255" y="945"/>
                  </a:cubicBezTo>
                  <a:cubicBezTo>
                    <a:pt x="2530" y="1019"/>
                    <a:pt x="2626" y="1103"/>
                    <a:pt x="2626" y="1230"/>
                  </a:cubicBezTo>
                  <a:cubicBezTo>
                    <a:pt x="2626" y="1442"/>
                    <a:pt x="2401" y="1475"/>
                    <a:pt x="2262" y="1475"/>
                  </a:cubicBezTo>
                  <a:cubicBezTo>
                    <a:pt x="2071" y="1475"/>
                    <a:pt x="1913" y="1424"/>
                    <a:pt x="1758" y="1333"/>
                  </a:cubicBezTo>
                  <a:cubicBezTo>
                    <a:pt x="1627" y="1546"/>
                    <a:pt x="1627" y="1546"/>
                    <a:pt x="1627" y="1546"/>
                  </a:cubicBezTo>
                  <a:cubicBezTo>
                    <a:pt x="1821" y="1661"/>
                    <a:pt x="2023" y="1714"/>
                    <a:pt x="2262" y="1714"/>
                  </a:cubicBezTo>
                  <a:cubicBezTo>
                    <a:pt x="2660" y="1714"/>
                    <a:pt x="2925" y="1517"/>
                    <a:pt x="2925" y="1212"/>
                  </a:cubicBezTo>
                  <a:cubicBezTo>
                    <a:pt x="2925" y="872"/>
                    <a:pt x="2603" y="777"/>
                    <a:pt x="2332" y="704"/>
                  </a:cubicBezTo>
                  <a:moveTo>
                    <a:pt x="1295" y="517"/>
                  </a:moveTo>
                  <a:cubicBezTo>
                    <a:pt x="1290" y="230"/>
                    <a:pt x="1055" y="30"/>
                    <a:pt x="721" y="30"/>
                  </a:cubicBezTo>
                  <a:cubicBezTo>
                    <a:pt x="132" y="30"/>
                    <a:pt x="132" y="30"/>
                    <a:pt x="132" y="30"/>
                  </a:cubicBezTo>
                  <a:cubicBezTo>
                    <a:pt x="0" y="30"/>
                    <a:pt x="0" y="30"/>
                    <a:pt x="0" y="30"/>
                  </a:cubicBezTo>
                  <a:cubicBezTo>
                    <a:pt x="0" y="1673"/>
                    <a:pt x="0" y="1673"/>
                    <a:pt x="0" y="1673"/>
                  </a:cubicBezTo>
                  <a:cubicBezTo>
                    <a:pt x="263" y="1673"/>
                    <a:pt x="263" y="1673"/>
                    <a:pt x="263" y="1673"/>
                  </a:cubicBezTo>
                  <a:cubicBezTo>
                    <a:pt x="263" y="270"/>
                    <a:pt x="263" y="270"/>
                    <a:pt x="263" y="270"/>
                  </a:cubicBezTo>
                  <a:cubicBezTo>
                    <a:pt x="706" y="270"/>
                    <a:pt x="706" y="270"/>
                    <a:pt x="706" y="270"/>
                  </a:cubicBezTo>
                  <a:cubicBezTo>
                    <a:pt x="855" y="270"/>
                    <a:pt x="1014" y="344"/>
                    <a:pt x="1017" y="521"/>
                  </a:cubicBezTo>
                  <a:cubicBezTo>
                    <a:pt x="1019" y="678"/>
                    <a:pt x="896" y="776"/>
                    <a:pt x="687" y="785"/>
                  </a:cubicBezTo>
                  <a:cubicBezTo>
                    <a:pt x="683" y="785"/>
                    <a:pt x="683" y="785"/>
                    <a:pt x="683" y="785"/>
                  </a:cubicBezTo>
                  <a:cubicBezTo>
                    <a:pt x="524" y="787"/>
                    <a:pt x="524" y="787"/>
                    <a:pt x="524" y="787"/>
                  </a:cubicBezTo>
                  <a:cubicBezTo>
                    <a:pt x="1054" y="1675"/>
                    <a:pt x="1054" y="1675"/>
                    <a:pt x="1054" y="1675"/>
                  </a:cubicBezTo>
                  <a:cubicBezTo>
                    <a:pt x="1364" y="1675"/>
                    <a:pt x="1364" y="1675"/>
                    <a:pt x="1364" y="1675"/>
                  </a:cubicBezTo>
                  <a:cubicBezTo>
                    <a:pt x="1364" y="1675"/>
                    <a:pt x="1109" y="1245"/>
                    <a:pt x="949" y="975"/>
                  </a:cubicBezTo>
                  <a:cubicBezTo>
                    <a:pt x="1185" y="892"/>
                    <a:pt x="1297" y="706"/>
                    <a:pt x="1295" y="517"/>
                  </a:cubicBezTo>
                  <a:moveTo>
                    <a:pt x="4865" y="1675"/>
                  </a:moveTo>
                  <a:cubicBezTo>
                    <a:pt x="4544" y="1675"/>
                    <a:pt x="4544" y="1675"/>
                    <a:pt x="4544" y="1675"/>
                  </a:cubicBezTo>
                  <a:cubicBezTo>
                    <a:pt x="3962" y="394"/>
                    <a:pt x="3962" y="394"/>
                    <a:pt x="3962" y="394"/>
                  </a:cubicBezTo>
                  <a:cubicBezTo>
                    <a:pt x="3405" y="1675"/>
                    <a:pt x="3405" y="1675"/>
                    <a:pt x="3405" y="1675"/>
                  </a:cubicBezTo>
                  <a:cubicBezTo>
                    <a:pt x="3082" y="1675"/>
                    <a:pt x="3082" y="1675"/>
                    <a:pt x="3082" y="1675"/>
                  </a:cubicBezTo>
                  <a:cubicBezTo>
                    <a:pt x="3815" y="41"/>
                    <a:pt x="3815" y="41"/>
                    <a:pt x="3815" y="41"/>
                  </a:cubicBezTo>
                  <a:cubicBezTo>
                    <a:pt x="4116" y="41"/>
                    <a:pt x="4116" y="41"/>
                    <a:pt x="4116" y="41"/>
                  </a:cubicBezTo>
                  <a:lnTo>
                    <a:pt x="4865" y="1675"/>
                  </a:lnTo>
                  <a:close/>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6">
              <a:extLst>
                <a:ext uri="{FF2B5EF4-FFF2-40B4-BE49-F238E27FC236}">
                  <a16:creationId xmlns:a16="http://schemas.microsoft.com/office/drawing/2014/main" id="{4591A75C-BBC6-4E09-A083-CC89A14D2E04}"/>
                </a:ext>
              </a:extLst>
            </p:cNvPr>
            <p:cNvSpPr>
              <a:spLocks noEditPoints="1"/>
            </p:cNvSpPr>
            <p:nvPr userDrawn="1"/>
          </p:nvSpPr>
          <p:spPr bwMode="auto">
            <a:xfrm>
              <a:off x="2826" y="1546"/>
              <a:ext cx="212" cy="215"/>
            </a:xfrm>
            <a:custGeom>
              <a:avLst/>
              <a:gdLst>
                <a:gd name="T0" fmla="*/ 63 w 126"/>
                <a:gd name="T1" fmla="*/ 60 h 128"/>
                <a:gd name="T2" fmla="*/ 70 w 126"/>
                <a:gd name="T3" fmla="*/ 60 h 128"/>
                <a:gd name="T4" fmla="*/ 75 w 126"/>
                <a:gd name="T5" fmla="*/ 59 h 128"/>
                <a:gd name="T6" fmla="*/ 79 w 126"/>
                <a:gd name="T7" fmla="*/ 55 h 128"/>
                <a:gd name="T8" fmla="*/ 80 w 126"/>
                <a:gd name="T9" fmla="*/ 49 h 128"/>
                <a:gd name="T10" fmla="*/ 78 w 126"/>
                <a:gd name="T11" fmla="*/ 44 h 128"/>
                <a:gd name="T12" fmla="*/ 75 w 126"/>
                <a:gd name="T13" fmla="*/ 41 h 128"/>
                <a:gd name="T14" fmla="*/ 70 w 126"/>
                <a:gd name="T15" fmla="*/ 40 h 128"/>
                <a:gd name="T16" fmla="*/ 65 w 126"/>
                <a:gd name="T17" fmla="*/ 40 h 128"/>
                <a:gd name="T18" fmla="*/ 50 w 126"/>
                <a:gd name="T19" fmla="*/ 40 h 128"/>
                <a:gd name="T20" fmla="*/ 50 w 126"/>
                <a:gd name="T21" fmla="*/ 60 h 128"/>
                <a:gd name="T22" fmla="*/ 63 w 126"/>
                <a:gd name="T23" fmla="*/ 60 h 128"/>
                <a:gd name="T24" fmla="*/ 50 w 126"/>
                <a:gd name="T25" fmla="*/ 101 h 128"/>
                <a:gd name="T26" fmla="*/ 39 w 126"/>
                <a:gd name="T27" fmla="*/ 101 h 128"/>
                <a:gd name="T28" fmla="*/ 39 w 126"/>
                <a:gd name="T29" fmla="*/ 30 h 128"/>
                <a:gd name="T30" fmla="*/ 66 w 126"/>
                <a:gd name="T31" fmla="*/ 30 h 128"/>
                <a:gd name="T32" fmla="*/ 85 w 126"/>
                <a:gd name="T33" fmla="*/ 34 h 128"/>
                <a:gd name="T34" fmla="*/ 92 w 126"/>
                <a:gd name="T35" fmla="*/ 50 h 128"/>
                <a:gd name="T36" fmla="*/ 86 w 126"/>
                <a:gd name="T37" fmla="*/ 64 h 128"/>
                <a:gd name="T38" fmla="*/ 73 w 126"/>
                <a:gd name="T39" fmla="*/ 70 h 128"/>
                <a:gd name="T40" fmla="*/ 93 w 126"/>
                <a:gd name="T41" fmla="*/ 101 h 128"/>
                <a:gd name="T42" fmla="*/ 80 w 126"/>
                <a:gd name="T43" fmla="*/ 101 h 128"/>
                <a:gd name="T44" fmla="*/ 61 w 126"/>
                <a:gd name="T45" fmla="*/ 70 h 128"/>
                <a:gd name="T46" fmla="*/ 50 w 126"/>
                <a:gd name="T47" fmla="*/ 70 h 128"/>
                <a:gd name="T48" fmla="*/ 50 w 126"/>
                <a:gd name="T49" fmla="*/ 101 h 128"/>
                <a:gd name="T50" fmla="*/ 112 w 126"/>
                <a:gd name="T51" fmla="*/ 64 h 128"/>
                <a:gd name="T52" fmla="*/ 108 w 126"/>
                <a:gd name="T53" fmla="*/ 43 h 128"/>
                <a:gd name="T54" fmla="*/ 98 w 126"/>
                <a:gd name="T55" fmla="*/ 26 h 128"/>
                <a:gd name="T56" fmla="*/ 82 w 126"/>
                <a:gd name="T57" fmla="*/ 15 h 128"/>
                <a:gd name="T58" fmla="*/ 63 w 126"/>
                <a:gd name="T59" fmla="*/ 11 h 128"/>
                <a:gd name="T60" fmla="*/ 44 w 126"/>
                <a:gd name="T61" fmla="*/ 15 h 128"/>
                <a:gd name="T62" fmla="*/ 28 w 126"/>
                <a:gd name="T63" fmla="*/ 26 h 128"/>
                <a:gd name="T64" fmla="*/ 18 w 126"/>
                <a:gd name="T65" fmla="*/ 43 h 128"/>
                <a:gd name="T66" fmla="*/ 14 w 126"/>
                <a:gd name="T67" fmla="*/ 64 h 128"/>
                <a:gd name="T68" fmla="*/ 17 w 126"/>
                <a:gd name="T69" fmla="*/ 85 h 128"/>
                <a:gd name="T70" fmla="*/ 27 w 126"/>
                <a:gd name="T71" fmla="*/ 102 h 128"/>
                <a:gd name="T72" fmla="*/ 43 w 126"/>
                <a:gd name="T73" fmla="*/ 113 h 128"/>
                <a:gd name="T74" fmla="*/ 63 w 126"/>
                <a:gd name="T75" fmla="*/ 117 h 128"/>
                <a:gd name="T76" fmla="*/ 82 w 126"/>
                <a:gd name="T77" fmla="*/ 113 h 128"/>
                <a:gd name="T78" fmla="*/ 98 w 126"/>
                <a:gd name="T79" fmla="*/ 102 h 128"/>
                <a:gd name="T80" fmla="*/ 108 w 126"/>
                <a:gd name="T81" fmla="*/ 86 h 128"/>
                <a:gd name="T82" fmla="*/ 112 w 126"/>
                <a:gd name="T83" fmla="*/ 64 h 128"/>
                <a:gd name="T84" fmla="*/ 126 w 126"/>
                <a:gd name="T85" fmla="*/ 64 h 128"/>
                <a:gd name="T86" fmla="*/ 121 w 126"/>
                <a:gd name="T87" fmla="*/ 90 h 128"/>
                <a:gd name="T88" fmla="*/ 107 w 126"/>
                <a:gd name="T89" fmla="*/ 111 h 128"/>
                <a:gd name="T90" fmla="*/ 87 w 126"/>
                <a:gd name="T91" fmla="*/ 124 h 128"/>
                <a:gd name="T92" fmla="*/ 63 w 126"/>
                <a:gd name="T93" fmla="*/ 128 h 128"/>
                <a:gd name="T94" fmla="*/ 38 w 126"/>
                <a:gd name="T95" fmla="*/ 123 h 128"/>
                <a:gd name="T96" fmla="*/ 18 w 126"/>
                <a:gd name="T97" fmla="*/ 110 h 128"/>
                <a:gd name="T98" fmla="*/ 5 w 126"/>
                <a:gd name="T99" fmla="*/ 90 h 128"/>
                <a:gd name="T100" fmla="*/ 0 w 126"/>
                <a:gd name="T101" fmla="*/ 64 h 128"/>
                <a:gd name="T102" fmla="*/ 5 w 126"/>
                <a:gd name="T103" fmla="*/ 38 h 128"/>
                <a:gd name="T104" fmla="*/ 19 w 126"/>
                <a:gd name="T105" fmla="*/ 17 h 128"/>
                <a:gd name="T106" fmla="*/ 39 w 126"/>
                <a:gd name="T107" fmla="*/ 4 h 128"/>
                <a:gd name="T108" fmla="*/ 63 w 126"/>
                <a:gd name="T109" fmla="*/ 0 h 128"/>
                <a:gd name="T110" fmla="*/ 87 w 126"/>
                <a:gd name="T111" fmla="*/ 4 h 128"/>
                <a:gd name="T112" fmla="*/ 107 w 126"/>
                <a:gd name="T113" fmla="*/ 17 h 128"/>
                <a:gd name="T114" fmla="*/ 121 w 126"/>
                <a:gd name="T115" fmla="*/ 38 h 128"/>
                <a:gd name="T116" fmla="*/ 126 w 126"/>
                <a:gd name="T11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128">
                  <a:moveTo>
                    <a:pt x="63" y="60"/>
                  </a:moveTo>
                  <a:cubicBezTo>
                    <a:pt x="66" y="60"/>
                    <a:pt x="68" y="60"/>
                    <a:pt x="70" y="60"/>
                  </a:cubicBezTo>
                  <a:cubicBezTo>
                    <a:pt x="72" y="60"/>
                    <a:pt x="73" y="60"/>
                    <a:pt x="75" y="59"/>
                  </a:cubicBezTo>
                  <a:cubicBezTo>
                    <a:pt x="76" y="58"/>
                    <a:pt x="78" y="57"/>
                    <a:pt x="79" y="55"/>
                  </a:cubicBezTo>
                  <a:cubicBezTo>
                    <a:pt x="79" y="54"/>
                    <a:pt x="80" y="52"/>
                    <a:pt x="80" y="49"/>
                  </a:cubicBezTo>
                  <a:cubicBezTo>
                    <a:pt x="80" y="47"/>
                    <a:pt x="79" y="45"/>
                    <a:pt x="78" y="44"/>
                  </a:cubicBezTo>
                  <a:cubicBezTo>
                    <a:pt x="77" y="43"/>
                    <a:pt x="76" y="42"/>
                    <a:pt x="75" y="41"/>
                  </a:cubicBezTo>
                  <a:cubicBezTo>
                    <a:pt x="73" y="40"/>
                    <a:pt x="72" y="40"/>
                    <a:pt x="70" y="40"/>
                  </a:cubicBezTo>
                  <a:cubicBezTo>
                    <a:pt x="68" y="40"/>
                    <a:pt x="66" y="40"/>
                    <a:pt x="65" y="40"/>
                  </a:cubicBezTo>
                  <a:cubicBezTo>
                    <a:pt x="50" y="40"/>
                    <a:pt x="50" y="40"/>
                    <a:pt x="50" y="40"/>
                  </a:cubicBezTo>
                  <a:cubicBezTo>
                    <a:pt x="50" y="60"/>
                    <a:pt x="50" y="60"/>
                    <a:pt x="50" y="60"/>
                  </a:cubicBezTo>
                  <a:lnTo>
                    <a:pt x="63" y="60"/>
                  </a:lnTo>
                  <a:close/>
                  <a:moveTo>
                    <a:pt x="50" y="101"/>
                  </a:moveTo>
                  <a:cubicBezTo>
                    <a:pt x="39" y="101"/>
                    <a:pt x="39" y="101"/>
                    <a:pt x="39" y="101"/>
                  </a:cubicBezTo>
                  <a:cubicBezTo>
                    <a:pt x="39" y="30"/>
                    <a:pt x="39" y="30"/>
                    <a:pt x="39" y="30"/>
                  </a:cubicBezTo>
                  <a:cubicBezTo>
                    <a:pt x="66" y="30"/>
                    <a:pt x="66" y="30"/>
                    <a:pt x="66" y="30"/>
                  </a:cubicBezTo>
                  <a:cubicBezTo>
                    <a:pt x="74" y="30"/>
                    <a:pt x="81" y="31"/>
                    <a:pt x="85" y="34"/>
                  </a:cubicBezTo>
                  <a:cubicBezTo>
                    <a:pt x="89" y="38"/>
                    <a:pt x="92" y="43"/>
                    <a:pt x="92" y="50"/>
                  </a:cubicBezTo>
                  <a:cubicBezTo>
                    <a:pt x="92" y="57"/>
                    <a:pt x="90" y="61"/>
                    <a:pt x="86" y="64"/>
                  </a:cubicBezTo>
                  <a:cubicBezTo>
                    <a:pt x="83" y="67"/>
                    <a:pt x="78" y="69"/>
                    <a:pt x="73" y="70"/>
                  </a:cubicBezTo>
                  <a:cubicBezTo>
                    <a:pt x="93" y="101"/>
                    <a:pt x="93" y="101"/>
                    <a:pt x="93" y="101"/>
                  </a:cubicBezTo>
                  <a:cubicBezTo>
                    <a:pt x="80" y="101"/>
                    <a:pt x="80" y="101"/>
                    <a:pt x="80" y="101"/>
                  </a:cubicBezTo>
                  <a:cubicBezTo>
                    <a:pt x="61" y="70"/>
                    <a:pt x="61" y="70"/>
                    <a:pt x="61" y="70"/>
                  </a:cubicBezTo>
                  <a:cubicBezTo>
                    <a:pt x="50" y="70"/>
                    <a:pt x="50" y="70"/>
                    <a:pt x="50" y="70"/>
                  </a:cubicBezTo>
                  <a:lnTo>
                    <a:pt x="50" y="101"/>
                  </a:lnTo>
                  <a:close/>
                  <a:moveTo>
                    <a:pt x="112" y="64"/>
                  </a:moveTo>
                  <a:cubicBezTo>
                    <a:pt x="112" y="56"/>
                    <a:pt x="111" y="49"/>
                    <a:pt x="108" y="43"/>
                  </a:cubicBezTo>
                  <a:cubicBezTo>
                    <a:pt x="106" y="36"/>
                    <a:pt x="102" y="30"/>
                    <a:pt x="98" y="26"/>
                  </a:cubicBezTo>
                  <a:cubicBezTo>
                    <a:pt x="93" y="21"/>
                    <a:pt x="88" y="17"/>
                    <a:pt x="82" y="15"/>
                  </a:cubicBezTo>
                  <a:cubicBezTo>
                    <a:pt x="76" y="12"/>
                    <a:pt x="70" y="11"/>
                    <a:pt x="63" y="11"/>
                  </a:cubicBezTo>
                  <a:cubicBezTo>
                    <a:pt x="56" y="11"/>
                    <a:pt x="50" y="12"/>
                    <a:pt x="44" y="15"/>
                  </a:cubicBezTo>
                  <a:cubicBezTo>
                    <a:pt x="38" y="17"/>
                    <a:pt x="33" y="21"/>
                    <a:pt x="28" y="26"/>
                  </a:cubicBezTo>
                  <a:cubicBezTo>
                    <a:pt x="24" y="30"/>
                    <a:pt x="20" y="36"/>
                    <a:pt x="18" y="43"/>
                  </a:cubicBezTo>
                  <a:cubicBezTo>
                    <a:pt x="15" y="49"/>
                    <a:pt x="14" y="56"/>
                    <a:pt x="14" y="64"/>
                  </a:cubicBezTo>
                  <a:cubicBezTo>
                    <a:pt x="14" y="71"/>
                    <a:pt x="15" y="78"/>
                    <a:pt x="17" y="85"/>
                  </a:cubicBezTo>
                  <a:cubicBezTo>
                    <a:pt x="20" y="91"/>
                    <a:pt x="23" y="97"/>
                    <a:pt x="27" y="102"/>
                  </a:cubicBezTo>
                  <a:cubicBezTo>
                    <a:pt x="31" y="106"/>
                    <a:pt x="37" y="110"/>
                    <a:pt x="43" y="113"/>
                  </a:cubicBezTo>
                  <a:cubicBezTo>
                    <a:pt x="49" y="116"/>
                    <a:pt x="55" y="117"/>
                    <a:pt x="63" y="117"/>
                  </a:cubicBezTo>
                  <a:cubicBezTo>
                    <a:pt x="70" y="117"/>
                    <a:pt x="76" y="116"/>
                    <a:pt x="82" y="113"/>
                  </a:cubicBezTo>
                  <a:cubicBezTo>
                    <a:pt x="88" y="111"/>
                    <a:pt x="93" y="107"/>
                    <a:pt x="98" y="102"/>
                  </a:cubicBezTo>
                  <a:cubicBezTo>
                    <a:pt x="102" y="98"/>
                    <a:pt x="106" y="92"/>
                    <a:pt x="108" y="86"/>
                  </a:cubicBezTo>
                  <a:cubicBezTo>
                    <a:pt x="111" y="79"/>
                    <a:pt x="112" y="72"/>
                    <a:pt x="112" y="64"/>
                  </a:cubicBezTo>
                  <a:moveTo>
                    <a:pt x="126" y="64"/>
                  </a:moveTo>
                  <a:cubicBezTo>
                    <a:pt x="126" y="74"/>
                    <a:pt x="124" y="82"/>
                    <a:pt x="121" y="90"/>
                  </a:cubicBezTo>
                  <a:cubicBezTo>
                    <a:pt x="117" y="98"/>
                    <a:pt x="113" y="105"/>
                    <a:pt x="107" y="111"/>
                  </a:cubicBezTo>
                  <a:cubicBezTo>
                    <a:pt x="101" y="116"/>
                    <a:pt x="95" y="121"/>
                    <a:pt x="87" y="124"/>
                  </a:cubicBezTo>
                  <a:cubicBezTo>
                    <a:pt x="79" y="127"/>
                    <a:pt x="71" y="128"/>
                    <a:pt x="63" y="128"/>
                  </a:cubicBezTo>
                  <a:cubicBezTo>
                    <a:pt x="54" y="128"/>
                    <a:pt x="45" y="127"/>
                    <a:pt x="38" y="123"/>
                  </a:cubicBezTo>
                  <a:cubicBezTo>
                    <a:pt x="30" y="120"/>
                    <a:pt x="23" y="116"/>
                    <a:pt x="18" y="110"/>
                  </a:cubicBezTo>
                  <a:cubicBezTo>
                    <a:pt x="12" y="104"/>
                    <a:pt x="8" y="97"/>
                    <a:pt x="5" y="90"/>
                  </a:cubicBezTo>
                  <a:cubicBezTo>
                    <a:pt x="2" y="82"/>
                    <a:pt x="0" y="73"/>
                    <a:pt x="0" y="64"/>
                  </a:cubicBezTo>
                  <a:cubicBezTo>
                    <a:pt x="0" y="54"/>
                    <a:pt x="2" y="46"/>
                    <a:pt x="5" y="38"/>
                  </a:cubicBezTo>
                  <a:cubicBezTo>
                    <a:pt x="9" y="30"/>
                    <a:pt x="13" y="23"/>
                    <a:pt x="19" y="17"/>
                  </a:cubicBezTo>
                  <a:cubicBezTo>
                    <a:pt x="25" y="12"/>
                    <a:pt x="31" y="7"/>
                    <a:pt x="39" y="4"/>
                  </a:cubicBezTo>
                  <a:cubicBezTo>
                    <a:pt x="47" y="1"/>
                    <a:pt x="55" y="0"/>
                    <a:pt x="63" y="0"/>
                  </a:cubicBezTo>
                  <a:cubicBezTo>
                    <a:pt x="71" y="0"/>
                    <a:pt x="79" y="1"/>
                    <a:pt x="87" y="4"/>
                  </a:cubicBezTo>
                  <a:cubicBezTo>
                    <a:pt x="95" y="7"/>
                    <a:pt x="101" y="12"/>
                    <a:pt x="107" y="17"/>
                  </a:cubicBezTo>
                  <a:cubicBezTo>
                    <a:pt x="113" y="23"/>
                    <a:pt x="117" y="30"/>
                    <a:pt x="121" y="38"/>
                  </a:cubicBezTo>
                  <a:cubicBezTo>
                    <a:pt x="124" y="46"/>
                    <a:pt x="126" y="54"/>
                    <a:pt x="126" y="64"/>
                  </a:cubicBezTo>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Rectangle 16">
            <a:extLst>
              <a:ext uri="{FF2B5EF4-FFF2-40B4-BE49-F238E27FC236}">
                <a16:creationId xmlns:a16="http://schemas.microsoft.com/office/drawing/2014/main" id="{799E2633-A985-4F49-B78D-EFA3531C8C62}"/>
              </a:ext>
            </a:extLst>
          </p:cNvPr>
          <p:cNvSpPr/>
          <p:nvPr userDrawn="1"/>
        </p:nvSpPr>
        <p:spPr>
          <a:xfrm>
            <a:off x="0" y="0"/>
            <a:ext cx="12188952" cy="1828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642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BDS - Option 2">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8C31BAE-7FA5-4BBA-ACEF-D73B8E4FAF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18" name="Rectangle 17">
            <a:extLst>
              <a:ext uri="{FF2B5EF4-FFF2-40B4-BE49-F238E27FC236}">
                <a16:creationId xmlns:a16="http://schemas.microsoft.com/office/drawing/2014/main" id="{DB804D11-1B99-4955-8761-14019238E489}"/>
              </a:ext>
            </a:extLst>
          </p:cNvPr>
          <p:cNvSpPr/>
          <p:nvPr userDrawn="1"/>
        </p:nvSpPr>
        <p:spPr>
          <a:xfrm>
            <a:off x="1" y="1004835"/>
            <a:ext cx="12191999" cy="5853165"/>
          </a:xfrm>
          <a:prstGeom prst="rect">
            <a:avLst/>
          </a:prstGeom>
          <a:gradFill>
            <a:gsLst>
              <a:gs pos="77000">
                <a:schemeClr val="tx1">
                  <a:alpha val="0"/>
                </a:schemeClr>
              </a:gs>
              <a:gs pos="41000">
                <a:schemeClr val="tx1">
                  <a:lumMod val="100000"/>
                  <a:alpha val="25000"/>
                </a:schemeClr>
              </a:gs>
            </a:gsLst>
            <a:lin ang="4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ooter Placeholder 2">
            <a:extLst>
              <a:ext uri="{FF2B5EF4-FFF2-40B4-BE49-F238E27FC236}">
                <a16:creationId xmlns:a16="http://schemas.microsoft.com/office/drawing/2014/main" id="{F9724D40-DEF3-45E9-AA0B-1849B4D858E0}"/>
              </a:ext>
            </a:extLst>
          </p:cNvPr>
          <p:cNvSpPr>
            <a:spLocks noGrp="1"/>
          </p:cNvSpPr>
          <p:nvPr>
            <p:ph type="ftr" sz="quarter" idx="11"/>
          </p:nvPr>
        </p:nvSpPr>
        <p:spPr>
          <a:xfrm>
            <a:off x="603569" y="6294079"/>
            <a:ext cx="4114800" cy="227527"/>
          </a:xfrm>
        </p:spPr>
        <p:txBody>
          <a:bodyPr/>
          <a:lstStyle/>
          <a:p>
            <a:r>
              <a:rPr lang="en-US"/>
              <a:t>CONFIDENTIAL</a:t>
            </a:r>
          </a:p>
        </p:txBody>
      </p:sp>
      <p:sp>
        <p:nvSpPr>
          <p:cNvPr id="22" name="Freeform 13">
            <a:extLst>
              <a:ext uri="{FF2B5EF4-FFF2-40B4-BE49-F238E27FC236}">
                <a16:creationId xmlns:a16="http://schemas.microsoft.com/office/drawing/2014/main" id="{E8C28EF8-8676-4469-BB09-5E453D57595C}"/>
              </a:ext>
            </a:extLst>
          </p:cNvPr>
          <p:cNvSpPr>
            <a:spLocks/>
          </p:cNvSpPr>
          <p:nvPr userDrawn="1"/>
        </p:nvSpPr>
        <p:spPr bwMode="auto">
          <a:xfrm>
            <a:off x="1" y="0"/>
            <a:ext cx="12192000" cy="1624012"/>
          </a:xfrm>
          <a:custGeom>
            <a:avLst/>
            <a:gdLst>
              <a:gd name="T0" fmla="*/ 6054 w 7682"/>
              <a:gd name="T1" fmla="*/ 862 h 1023"/>
              <a:gd name="T2" fmla="*/ 904 w 7682"/>
              <a:gd name="T3" fmla="*/ 1023 h 1023"/>
              <a:gd name="T4" fmla="*/ 0 w 7682"/>
              <a:gd name="T5" fmla="*/ 862 h 1023"/>
              <a:gd name="T6" fmla="*/ 0 w 7682"/>
              <a:gd name="T7" fmla="*/ 0 h 1023"/>
              <a:gd name="T8" fmla="*/ 2016 w 7682"/>
              <a:gd name="T9" fmla="*/ 0 h 1023"/>
              <a:gd name="T10" fmla="*/ 7682 w 7682"/>
              <a:gd name="T11" fmla="*/ 0 h 1023"/>
              <a:gd name="T12" fmla="*/ 7682 w 7682"/>
              <a:gd name="T13" fmla="*/ 806 h 1023"/>
              <a:gd name="T14" fmla="*/ 6054 w 7682"/>
              <a:gd name="T15" fmla="*/ 862 h 10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2" h="1023">
                <a:moveTo>
                  <a:pt x="6054" y="862"/>
                </a:moveTo>
                <a:lnTo>
                  <a:pt x="904" y="1023"/>
                </a:lnTo>
                <a:lnTo>
                  <a:pt x="0" y="862"/>
                </a:lnTo>
                <a:lnTo>
                  <a:pt x="0" y="0"/>
                </a:lnTo>
                <a:lnTo>
                  <a:pt x="2016" y="0"/>
                </a:lnTo>
                <a:lnTo>
                  <a:pt x="7682" y="0"/>
                </a:lnTo>
                <a:lnTo>
                  <a:pt x="7682" y="806"/>
                </a:lnTo>
                <a:lnTo>
                  <a:pt x="6054" y="8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4">
            <a:extLst>
              <a:ext uri="{FF2B5EF4-FFF2-40B4-BE49-F238E27FC236}">
                <a16:creationId xmlns:a16="http://schemas.microsoft.com/office/drawing/2014/main" id="{BEB0F86F-3772-44D7-8700-2D6995EF1460}"/>
              </a:ext>
            </a:extLst>
          </p:cNvPr>
          <p:cNvGrpSpPr>
            <a:grpSpLocks noChangeAspect="1"/>
          </p:cNvGrpSpPr>
          <p:nvPr userDrawn="1"/>
        </p:nvGrpSpPr>
        <p:grpSpPr bwMode="auto">
          <a:xfrm>
            <a:off x="609601" y="457200"/>
            <a:ext cx="1800563" cy="635000"/>
            <a:chOff x="-4628" y="1477"/>
            <a:chExt cx="8189" cy="2888"/>
          </a:xfrm>
        </p:grpSpPr>
        <p:sp>
          <p:nvSpPr>
            <p:cNvPr id="26" name="Freeform 5">
              <a:extLst>
                <a:ext uri="{FF2B5EF4-FFF2-40B4-BE49-F238E27FC236}">
                  <a16:creationId xmlns:a16="http://schemas.microsoft.com/office/drawing/2014/main" id="{CC7BC822-214D-46FA-B367-E802DEA0E4EC}"/>
                </a:ext>
              </a:extLst>
            </p:cNvPr>
            <p:cNvSpPr>
              <a:spLocks noEditPoints="1"/>
            </p:cNvSpPr>
            <p:nvPr userDrawn="1"/>
          </p:nvSpPr>
          <p:spPr bwMode="auto">
            <a:xfrm>
              <a:off x="-4628" y="1477"/>
              <a:ext cx="8189" cy="2888"/>
            </a:xfrm>
            <a:custGeom>
              <a:avLst/>
              <a:gdLst>
                <a:gd name="T0" fmla="*/ 2332 w 4865"/>
                <a:gd name="T1" fmla="*/ 704 h 1714"/>
                <a:gd name="T2" fmla="*/ 1949 w 4865"/>
                <a:gd name="T3" fmla="*/ 440 h 1714"/>
                <a:gd name="T4" fmla="*/ 2284 w 4865"/>
                <a:gd name="T5" fmla="*/ 229 h 1714"/>
                <a:gd name="T6" fmla="*/ 2704 w 4865"/>
                <a:gd name="T7" fmla="*/ 325 h 1714"/>
                <a:gd name="T8" fmla="*/ 2815 w 4865"/>
                <a:gd name="T9" fmla="*/ 117 h 1714"/>
                <a:gd name="T10" fmla="*/ 2277 w 4865"/>
                <a:gd name="T11" fmla="*/ 0 h 1714"/>
                <a:gd name="T12" fmla="*/ 1650 w 4865"/>
                <a:gd name="T13" fmla="*/ 454 h 1714"/>
                <a:gd name="T14" fmla="*/ 2255 w 4865"/>
                <a:gd name="T15" fmla="*/ 945 h 1714"/>
                <a:gd name="T16" fmla="*/ 2626 w 4865"/>
                <a:gd name="T17" fmla="*/ 1230 h 1714"/>
                <a:gd name="T18" fmla="*/ 2262 w 4865"/>
                <a:gd name="T19" fmla="*/ 1475 h 1714"/>
                <a:gd name="T20" fmla="*/ 1758 w 4865"/>
                <a:gd name="T21" fmla="*/ 1333 h 1714"/>
                <a:gd name="T22" fmla="*/ 1627 w 4865"/>
                <a:gd name="T23" fmla="*/ 1546 h 1714"/>
                <a:gd name="T24" fmla="*/ 2262 w 4865"/>
                <a:gd name="T25" fmla="*/ 1714 h 1714"/>
                <a:gd name="T26" fmla="*/ 2925 w 4865"/>
                <a:gd name="T27" fmla="*/ 1212 h 1714"/>
                <a:gd name="T28" fmla="*/ 2332 w 4865"/>
                <a:gd name="T29" fmla="*/ 704 h 1714"/>
                <a:gd name="T30" fmla="*/ 1295 w 4865"/>
                <a:gd name="T31" fmla="*/ 517 h 1714"/>
                <a:gd name="T32" fmla="*/ 721 w 4865"/>
                <a:gd name="T33" fmla="*/ 30 h 1714"/>
                <a:gd name="T34" fmla="*/ 132 w 4865"/>
                <a:gd name="T35" fmla="*/ 30 h 1714"/>
                <a:gd name="T36" fmla="*/ 0 w 4865"/>
                <a:gd name="T37" fmla="*/ 30 h 1714"/>
                <a:gd name="T38" fmla="*/ 0 w 4865"/>
                <a:gd name="T39" fmla="*/ 1673 h 1714"/>
                <a:gd name="T40" fmla="*/ 263 w 4865"/>
                <a:gd name="T41" fmla="*/ 1673 h 1714"/>
                <a:gd name="T42" fmla="*/ 263 w 4865"/>
                <a:gd name="T43" fmla="*/ 270 h 1714"/>
                <a:gd name="T44" fmla="*/ 706 w 4865"/>
                <a:gd name="T45" fmla="*/ 270 h 1714"/>
                <a:gd name="T46" fmla="*/ 1017 w 4865"/>
                <a:gd name="T47" fmla="*/ 521 h 1714"/>
                <a:gd name="T48" fmla="*/ 687 w 4865"/>
                <a:gd name="T49" fmla="*/ 785 h 1714"/>
                <a:gd name="T50" fmla="*/ 683 w 4865"/>
                <a:gd name="T51" fmla="*/ 785 h 1714"/>
                <a:gd name="T52" fmla="*/ 524 w 4865"/>
                <a:gd name="T53" fmla="*/ 787 h 1714"/>
                <a:gd name="T54" fmla="*/ 1054 w 4865"/>
                <a:gd name="T55" fmla="*/ 1675 h 1714"/>
                <a:gd name="T56" fmla="*/ 1364 w 4865"/>
                <a:gd name="T57" fmla="*/ 1675 h 1714"/>
                <a:gd name="T58" fmla="*/ 949 w 4865"/>
                <a:gd name="T59" fmla="*/ 975 h 1714"/>
                <a:gd name="T60" fmla="*/ 1295 w 4865"/>
                <a:gd name="T61" fmla="*/ 517 h 1714"/>
                <a:gd name="T62" fmla="*/ 4865 w 4865"/>
                <a:gd name="T63" fmla="*/ 1675 h 1714"/>
                <a:gd name="T64" fmla="*/ 4544 w 4865"/>
                <a:gd name="T65" fmla="*/ 1675 h 1714"/>
                <a:gd name="T66" fmla="*/ 3962 w 4865"/>
                <a:gd name="T67" fmla="*/ 394 h 1714"/>
                <a:gd name="T68" fmla="*/ 3405 w 4865"/>
                <a:gd name="T69" fmla="*/ 1675 h 1714"/>
                <a:gd name="T70" fmla="*/ 3082 w 4865"/>
                <a:gd name="T71" fmla="*/ 1675 h 1714"/>
                <a:gd name="T72" fmla="*/ 3815 w 4865"/>
                <a:gd name="T73" fmla="*/ 41 h 1714"/>
                <a:gd name="T74" fmla="*/ 4116 w 4865"/>
                <a:gd name="T75" fmla="*/ 41 h 1714"/>
                <a:gd name="T76" fmla="*/ 4865 w 4865"/>
                <a:gd name="T77" fmla="*/ 1675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5" h="1714">
                  <a:moveTo>
                    <a:pt x="2332" y="704"/>
                  </a:moveTo>
                  <a:cubicBezTo>
                    <a:pt x="2056" y="630"/>
                    <a:pt x="1949" y="567"/>
                    <a:pt x="1949" y="440"/>
                  </a:cubicBezTo>
                  <a:cubicBezTo>
                    <a:pt x="1949" y="248"/>
                    <a:pt x="2196" y="229"/>
                    <a:pt x="2284" y="229"/>
                  </a:cubicBezTo>
                  <a:cubicBezTo>
                    <a:pt x="2423" y="229"/>
                    <a:pt x="2600" y="273"/>
                    <a:pt x="2704" y="325"/>
                  </a:cubicBezTo>
                  <a:cubicBezTo>
                    <a:pt x="2815" y="117"/>
                    <a:pt x="2815" y="117"/>
                    <a:pt x="2815" y="117"/>
                  </a:cubicBezTo>
                  <a:cubicBezTo>
                    <a:pt x="2674" y="47"/>
                    <a:pt x="2458" y="0"/>
                    <a:pt x="2277" y="0"/>
                  </a:cubicBezTo>
                  <a:cubicBezTo>
                    <a:pt x="1891" y="0"/>
                    <a:pt x="1650" y="168"/>
                    <a:pt x="1650" y="454"/>
                  </a:cubicBezTo>
                  <a:cubicBezTo>
                    <a:pt x="1650" y="781"/>
                    <a:pt x="1990" y="874"/>
                    <a:pt x="2255" y="945"/>
                  </a:cubicBezTo>
                  <a:cubicBezTo>
                    <a:pt x="2530" y="1019"/>
                    <a:pt x="2626" y="1103"/>
                    <a:pt x="2626" y="1230"/>
                  </a:cubicBezTo>
                  <a:cubicBezTo>
                    <a:pt x="2626" y="1442"/>
                    <a:pt x="2401" y="1475"/>
                    <a:pt x="2262" y="1475"/>
                  </a:cubicBezTo>
                  <a:cubicBezTo>
                    <a:pt x="2071" y="1475"/>
                    <a:pt x="1913" y="1424"/>
                    <a:pt x="1758" y="1333"/>
                  </a:cubicBezTo>
                  <a:cubicBezTo>
                    <a:pt x="1627" y="1546"/>
                    <a:pt x="1627" y="1546"/>
                    <a:pt x="1627" y="1546"/>
                  </a:cubicBezTo>
                  <a:cubicBezTo>
                    <a:pt x="1821" y="1661"/>
                    <a:pt x="2023" y="1714"/>
                    <a:pt x="2262" y="1714"/>
                  </a:cubicBezTo>
                  <a:cubicBezTo>
                    <a:pt x="2660" y="1714"/>
                    <a:pt x="2925" y="1517"/>
                    <a:pt x="2925" y="1212"/>
                  </a:cubicBezTo>
                  <a:cubicBezTo>
                    <a:pt x="2925" y="872"/>
                    <a:pt x="2603" y="777"/>
                    <a:pt x="2332" y="704"/>
                  </a:cubicBezTo>
                  <a:moveTo>
                    <a:pt x="1295" y="517"/>
                  </a:moveTo>
                  <a:cubicBezTo>
                    <a:pt x="1290" y="230"/>
                    <a:pt x="1055" y="30"/>
                    <a:pt x="721" y="30"/>
                  </a:cubicBezTo>
                  <a:cubicBezTo>
                    <a:pt x="132" y="30"/>
                    <a:pt x="132" y="30"/>
                    <a:pt x="132" y="30"/>
                  </a:cubicBezTo>
                  <a:cubicBezTo>
                    <a:pt x="0" y="30"/>
                    <a:pt x="0" y="30"/>
                    <a:pt x="0" y="30"/>
                  </a:cubicBezTo>
                  <a:cubicBezTo>
                    <a:pt x="0" y="1673"/>
                    <a:pt x="0" y="1673"/>
                    <a:pt x="0" y="1673"/>
                  </a:cubicBezTo>
                  <a:cubicBezTo>
                    <a:pt x="263" y="1673"/>
                    <a:pt x="263" y="1673"/>
                    <a:pt x="263" y="1673"/>
                  </a:cubicBezTo>
                  <a:cubicBezTo>
                    <a:pt x="263" y="270"/>
                    <a:pt x="263" y="270"/>
                    <a:pt x="263" y="270"/>
                  </a:cubicBezTo>
                  <a:cubicBezTo>
                    <a:pt x="706" y="270"/>
                    <a:pt x="706" y="270"/>
                    <a:pt x="706" y="270"/>
                  </a:cubicBezTo>
                  <a:cubicBezTo>
                    <a:pt x="855" y="270"/>
                    <a:pt x="1014" y="344"/>
                    <a:pt x="1017" y="521"/>
                  </a:cubicBezTo>
                  <a:cubicBezTo>
                    <a:pt x="1019" y="678"/>
                    <a:pt x="896" y="776"/>
                    <a:pt x="687" y="785"/>
                  </a:cubicBezTo>
                  <a:cubicBezTo>
                    <a:pt x="683" y="785"/>
                    <a:pt x="683" y="785"/>
                    <a:pt x="683" y="785"/>
                  </a:cubicBezTo>
                  <a:cubicBezTo>
                    <a:pt x="524" y="787"/>
                    <a:pt x="524" y="787"/>
                    <a:pt x="524" y="787"/>
                  </a:cubicBezTo>
                  <a:cubicBezTo>
                    <a:pt x="1054" y="1675"/>
                    <a:pt x="1054" y="1675"/>
                    <a:pt x="1054" y="1675"/>
                  </a:cubicBezTo>
                  <a:cubicBezTo>
                    <a:pt x="1364" y="1675"/>
                    <a:pt x="1364" y="1675"/>
                    <a:pt x="1364" y="1675"/>
                  </a:cubicBezTo>
                  <a:cubicBezTo>
                    <a:pt x="1364" y="1675"/>
                    <a:pt x="1109" y="1245"/>
                    <a:pt x="949" y="975"/>
                  </a:cubicBezTo>
                  <a:cubicBezTo>
                    <a:pt x="1185" y="892"/>
                    <a:pt x="1297" y="706"/>
                    <a:pt x="1295" y="517"/>
                  </a:cubicBezTo>
                  <a:moveTo>
                    <a:pt x="4865" y="1675"/>
                  </a:moveTo>
                  <a:cubicBezTo>
                    <a:pt x="4544" y="1675"/>
                    <a:pt x="4544" y="1675"/>
                    <a:pt x="4544" y="1675"/>
                  </a:cubicBezTo>
                  <a:cubicBezTo>
                    <a:pt x="3962" y="394"/>
                    <a:pt x="3962" y="394"/>
                    <a:pt x="3962" y="394"/>
                  </a:cubicBezTo>
                  <a:cubicBezTo>
                    <a:pt x="3405" y="1675"/>
                    <a:pt x="3405" y="1675"/>
                    <a:pt x="3405" y="1675"/>
                  </a:cubicBezTo>
                  <a:cubicBezTo>
                    <a:pt x="3082" y="1675"/>
                    <a:pt x="3082" y="1675"/>
                    <a:pt x="3082" y="1675"/>
                  </a:cubicBezTo>
                  <a:cubicBezTo>
                    <a:pt x="3815" y="41"/>
                    <a:pt x="3815" y="41"/>
                    <a:pt x="3815" y="41"/>
                  </a:cubicBezTo>
                  <a:cubicBezTo>
                    <a:pt x="4116" y="41"/>
                    <a:pt x="4116" y="41"/>
                    <a:pt x="4116" y="41"/>
                  </a:cubicBezTo>
                  <a:lnTo>
                    <a:pt x="4865" y="1675"/>
                  </a:lnTo>
                  <a:close/>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6">
              <a:extLst>
                <a:ext uri="{FF2B5EF4-FFF2-40B4-BE49-F238E27FC236}">
                  <a16:creationId xmlns:a16="http://schemas.microsoft.com/office/drawing/2014/main" id="{EA062AD9-862D-4DA9-9196-26AA07B5B54A}"/>
                </a:ext>
              </a:extLst>
            </p:cNvPr>
            <p:cNvSpPr>
              <a:spLocks noEditPoints="1"/>
            </p:cNvSpPr>
            <p:nvPr userDrawn="1"/>
          </p:nvSpPr>
          <p:spPr bwMode="auto">
            <a:xfrm>
              <a:off x="2826" y="1546"/>
              <a:ext cx="212" cy="215"/>
            </a:xfrm>
            <a:custGeom>
              <a:avLst/>
              <a:gdLst>
                <a:gd name="T0" fmla="*/ 63 w 126"/>
                <a:gd name="T1" fmla="*/ 60 h 128"/>
                <a:gd name="T2" fmla="*/ 70 w 126"/>
                <a:gd name="T3" fmla="*/ 60 h 128"/>
                <a:gd name="T4" fmla="*/ 75 w 126"/>
                <a:gd name="T5" fmla="*/ 59 h 128"/>
                <a:gd name="T6" fmla="*/ 79 w 126"/>
                <a:gd name="T7" fmla="*/ 55 h 128"/>
                <a:gd name="T8" fmla="*/ 80 w 126"/>
                <a:gd name="T9" fmla="*/ 49 h 128"/>
                <a:gd name="T10" fmla="*/ 78 w 126"/>
                <a:gd name="T11" fmla="*/ 44 h 128"/>
                <a:gd name="T12" fmla="*/ 75 w 126"/>
                <a:gd name="T13" fmla="*/ 41 h 128"/>
                <a:gd name="T14" fmla="*/ 70 w 126"/>
                <a:gd name="T15" fmla="*/ 40 h 128"/>
                <a:gd name="T16" fmla="*/ 65 w 126"/>
                <a:gd name="T17" fmla="*/ 40 h 128"/>
                <a:gd name="T18" fmla="*/ 50 w 126"/>
                <a:gd name="T19" fmla="*/ 40 h 128"/>
                <a:gd name="T20" fmla="*/ 50 w 126"/>
                <a:gd name="T21" fmla="*/ 60 h 128"/>
                <a:gd name="T22" fmla="*/ 63 w 126"/>
                <a:gd name="T23" fmla="*/ 60 h 128"/>
                <a:gd name="T24" fmla="*/ 50 w 126"/>
                <a:gd name="T25" fmla="*/ 101 h 128"/>
                <a:gd name="T26" fmla="*/ 39 w 126"/>
                <a:gd name="T27" fmla="*/ 101 h 128"/>
                <a:gd name="T28" fmla="*/ 39 w 126"/>
                <a:gd name="T29" fmla="*/ 30 h 128"/>
                <a:gd name="T30" fmla="*/ 66 w 126"/>
                <a:gd name="T31" fmla="*/ 30 h 128"/>
                <a:gd name="T32" fmla="*/ 85 w 126"/>
                <a:gd name="T33" fmla="*/ 34 h 128"/>
                <a:gd name="T34" fmla="*/ 92 w 126"/>
                <a:gd name="T35" fmla="*/ 50 h 128"/>
                <a:gd name="T36" fmla="*/ 86 w 126"/>
                <a:gd name="T37" fmla="*/ 64 h 128"/>
                <a:gd name="T38" fmla="*/ 73 w 126"/>
                <a:gd name="T39" fmla="*/ 70 h 128"/>
                <a:gd name="T40" fmla="*/ 93 w 126"/>
                <a:gd name="T41" fmla="*/ 101 h 128"/>
                <a:gd name="T42" fmla="*/ 80 w 126"/>
                <a:gd name="T43" fmla="*/ 101 h 128"/>
                <a:gd name="T44" fmla="*/ 61 w 126"/>
                <a:gd name="T45" fmla="*/ 70 h 128"/>
                <a:gd name="T46" fmla="*/ 50 w 126"/>
                <a:gd name="T47" fmla="*/ 70 h 128"/>
                <a:gd name="T48" fmla="*/ 50 w 126"/>
                <a:gd name="T49" fmla="*/ 101 h 128"/>
                <a:gd name="T50" fmla="*/ 112 w 126"/>
                <a:gd name="T51" fmla="*/ 64 h 128"/>
                <a:gd name="T52" fmla="*/ 108 w 126"/>
                <a:gd name="T53" fmla="*/ 43 h 128"/>
                <a:gd name="T54" fmla="*/ 98 w 126"/>
                <a:gd name="T55" fmla="*/ 26 h 128"/>
                <a:gd name="T56" fmla="*/ 82 w 126"/>
                <a:gd name="T57" fmla="*/ 15 h 128"/>
                <a:gd name="T58" fmla="*/ 63 w 126"/>
                <a:gd name="T59" fmla="*/ 11 h 128"/>
                <a:gd name="T60" fmla="*/ 44 w 126"/>
                <a:gd name="T61" fmla="*/ 15 h 128"/>
                <a:gd name="T62" fmla="*/ 28 w 126"/>
                <a:gd name="T63" fmla="*/ 26 h 128"/>
                <a:gd name="T64" fmla="*/ 18 w 126"/>
                <a:gd name="T65" fmla="*/ 43 h 128"/>
                <a:gd name="T66" fmla="*/ 14 w 126"/>
                <a:gd name="T67" fmla="*/ 64 h 128"/>
                <a:gd name="T68" fmla="*/ 17 w 126"/>
                <a:gd name="T69" fmla="*/ 85 h 128"/>
                <a:gd name="T70" fmla="*/ 27 w 126"/>
                <a:gd name="T71" fmla="*/ 102 h 128"/>
                <a:gd name="T72" fmla="*/ 43 w 126"/>
                <a:gd name="T73" fmla="*/ 113 h 128"/>
                <a:gd name="T74" fmla="*/ 63 w 126"/>
                <a:gd name="T75" fmla="*/ 117 h 128"/>
                <a:gd name="T76" fmla="*/ 82 w 126"/>
                <a:gd name="T77" fmla="*/ 113 h 128"/>
                <a:gd name="T78" fmla="*/ 98 w 126"/>
                <a:gd name="T79" fmla="*/ 102 h 128"/>
                <a:gd name="T80" fmla="*/ 108 w 126"/>
                <a:gd name="T81" fmla="*/ 86 h 128"/>
                <a:gd name="T82" fmla="*/ 112 w 126"/>
                <a:gd name="T83" fmla="*/ 64 h 128"/>
                <a:gd name="T84" fmla="*/ 126 w 126"/>
                <a:gd name="T85" fmla="*/ 64 h 128"/>
                <a:gd name="T86" fmla="*/ 121 w 126"/>
                <a:gd name="T87" fmla="*/ 90 h 128"/>
                <a:gd name="T88" fmla="*/ 107 w 126"/>
                <a:gd name="T89" fmla="*/ 111 h 128"/>
                <a:gd name="T90" fmla="*/ 87 w 126"/>
                <a:gd name="T91" fmla="*/ 124 h 128"/>
                <a:gd name="T92" fmla="*/ 63 w 126"/>
                <a:gd name="T93" fmla="*/ 128 h 128"/>
                <a:gd name="T94" fmla="*/ 38 w 126"/>
                <a:gd name="T95" fmla="*/ 123 h 128"/>
                <a:gd name="T96" fmla="*/ 18 w 126"/>
                <a:gd name="T97" fmla="*/ 110 h 128"/>
                <a:gd name="T98" fmla="*/ 5 w 126"/>
                <a:gd name="T99" fmla="*/ 90 h 128"/>
                <a:gd name="T100" fmla="*/ 0 w 126"/>
                <a:gd name="T101" fmla="*/ 64 h 128"/>
                <a:gd name="T102" fmla="*/ 5 w 126"/>
                <a:gd name="T103" fmla="*/ 38 h 128"/>
                <a:gd name="T104" fmla="*/ 19 w 126"/>
                <a:gd name="T105" fmla="*/ 17 h 128"/>
                <a:gd name="T106" fmla="*/ 39 w 126"/>
                <a:gd name="T107" fmla="*/ 4 h 128"/>
                <a:gd name="T108" fmla="*/ 63 w 126"/>
                <a:gd name="T109" fmla="*/ 0 h 128"/>
                <a:gd name="T110" fmla="*/ 87 w 126"/>
                <a:gd name="T111" fmla="*/ 4 h 128"/>
                <a:gd name="T112" fmla="*/ 107 w 126"/>
                <a:gd name="T113" fmla="*/ 17 h 128"/>
                <a:gd name="T114" fmla="*/ 121 w 126"/>
                <a:gd name="T115" fmla="*/ 38 h 128"/>
                <a:gd name="T116" fmla="*/ 126 w 126"/>
                <a:gd name="T11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128">
                  <a:moveTo>
                    <a:pt x="63" y="60"/>
                  </a:moveTo>
                  <a:cubicBezTo>
                    <a:pt x="66" y="60"/>
                    <a:pt x="68" y="60"/>
                    <a:pt x="70" y="60"/>
                  </a:cubicBezTo>
                  <a:cubicBezTo>
                    <a:pt x="72" y="60"/>
                    <a:pt x="73" y="60"/>
                    <a:pt x="75" y="59"/>
                  </a:cubicBezTo>
                  <a:cubicBezTo>
                    <a:pt x="76" y="58"/>
                    <a:pt x="78" y="57"/>
                    <a:pt x="79" y="55"/>
                  </a:cubicBezTo>
                  <a:cubicBezTo>
                    <a:pt x="79" y="54"/>
                    <a:pt x="80" y="52"/>
                    <a:pt x="80" y="49"/>
                  </a:cubicBezTo>
                  <a:cubicBezTo>
                    <a:pt x="80" y="47"/>
                    <a:pt x="79" y="45"/>
                    <a:pt x="78" y="44"/>
                  </a:cubicBezTo>
                  <a:cubicBezTo>
                    <a:pt x="77" y="43"/>
                    <a:pt x="76" y="42"/>
                    <a:pt x="75" y="41"/>
                  </a:cubicBezTo>
                  <a:cubicBezTo>
                    <a:pt x="73" y="40"/>
                    <a:pt x="72" y="40"/>
                    <a:pt x="70" y="40"/>
                  </a:cubicBezTo>
                  <a:cubicBezTo>
                    <a:pt x="68" y="40"/>
                    <a:pt x="66" y="40"/>
                    <a:pt x="65" y="40"/>
                  </a:cubicBezTo>
                  <a:cubicBezTo>
                    <a:pt x="50" y="40"/>
                    <a:pt x="50" y="40"/>
                    <a:pt x="50" y="40"/>
                  </a:cubicBezTo>
                  <a:cubicBezTo>
                    <a:pt x="50" y="60"/>
                    <a:pt x="50" y="60"/>
                    <a:pt x="50" y="60"/>
                  </a:cubicBezTo>
                  <a:lnTo>
                    <a:pt x="63" y="60"/>
                  </a:lnTo>
                  <a:close/>
                  <a:moveTo>
                    <a:pt x="50" y="101"/>
                  </a:moveTo>
                  <a:cubicBezTo>
                    <a:pt x="39" y="101"/>
                    <a:pt x="39" y="101"/>
                    <a:pt x="39" y="101"/>
                  </a:cubicBezTo>
                  <a:cubicBezTo>
                    <a:pt x="39" y="30"/>
                    <a:pt x="39" y="30"/>
                    <a:pt x="39" y="30"/>
                  </a:cubicBezTo>
                  <a:cubicBezTo>
                    <a:pt x="66" y="30"/>
                    <a:pt x="66" y="30"/>
                    <a:pt x="66" y="30"/>
                  </a:cubicBezTo>
                  <a:cubicBezTo>
                    <a:pt x="74" y="30"/>
                    <a:pt x="81" y="31"/>
                    <a:pt x="85" y="34"/>
                  </a:cubicBezTo>
                  <a:cubicBezTo>
                    <a:pt x="89" y="38"/>
                    <a:pt x="92" y="43"/>
                    <a:pt x="92" y="50"/>
                  </a:cubicBezTo>
                  <a:cubicBezTo>
                    <a:pt x="92" y="57"/>
                    <a:pt x="90" y="61"/>
                    <a:pt x="86" y="64"/>
                  </a:cubicBezTo>
                  <a:cubicBezTo>
                    <a:pt x="83" y="67"/>
                    <a:pt x="78" y="69"/>
                    <a:pt x="73" y="70"/>
                  </a:cubicBezTo>
                  <a:cubicBezTo>
                    <a:pt x="93" y="101"/>
                    <a:pt x="93" y="101"/>
                    <a:pt x="93" y="101"/>
                  </a:cubicBezTo>
                  <a:cubicBezTo>
                    <a:pt x="80" y="101"/>
                    <a:pt x="80" y="101"/>
                    <a:pt x="80" y="101"/>
                  </a:cubicBezTo>
                  <a:cubicBezTo>
                    <a:pt x="61" y="70"/>
                    <a:pt x="61" y="70"/>
                    <a:pt x="61" y="70"/>
                  </a:cubicBezTo>
                  <a:cubicBezTo>
                    <a:pt x="50" y="70"/>
                    <a:pt x="50" y="70"/>
                    <a:pt x="50" y="70"/>
                  </a:cubicBezTo>
                  <a:lnTo>
                    <a:pt x="50" y="101"/>
                  </a:lnTo>
                  <a:close/>
                  <a:moveTo>
                    <a:pt x="112" y="64"/>
                  </a:moveTo>
                  <a:cubicBezTo>
                    <a:pt x="112" y="56"/>
                    <a:pt x="111" y="49"/>
                    <a:pt x="108" y="43"/>
                  </a:cubicBezTo>
                  <a:cubicBezTo>
                    <a:pt x="106" y="36"/>
                    <a:pt x="102" y="30"/>
                    <a:pt x="98" y="26"/>
                  </a:cubicBezTo>
                  <a:cubicBezTo>
                    <a:pt x="93" y="21"/>
                    <a:pt x="88" y="17"/>
                    <a:pt x="82" y="15"/>
                  </a:cubicBezTo>
                  <a:cubicBezTo>
                    <a:pt x="76" y="12"/>
                    <a:pt x="70" y="11"/>
                    <a:pt x="63" y="11"/>
                  </a:cubicBezTo>
                  <a:cubicBezTo>
                    <a:pt x="56" y="11"/>
                    <a:pt x="50" y="12"/>
                    <a:pt x="44" y="15"/>
                  </a:cubicBezTo>
                  <a:cubicBezTo>
                    <a:pt x="38" y="17"/>
                    <a:pt x="33" y="21"/>
                    <a:pt x="28" y="26"/>
                  </a:cubicBezTo>
                  <a:cubicBezTo>
                    <a:pt x="24" y="30"/>
                    <a:pt x="20" y="36"/>
                    <a:pt x="18" y="43"/>
                  </a:cubicBezTo>
                  <a:cubicBezTo>
                    <a:pt x="15" y="49"/>
                    <a:pt x="14" y="56"/>
                    <a:pt x="14" y="64"/>
                  </a:cubicBezTo>
                  <a:cubicBezTo>
                    <a:pt x="14" y="71"/>
                    <a:pt x="15" y="78"/>
                    <a:pt x="17" y="85"/>
                  </a:cubicBezTo>
                  <a:cubicBezTo>
                    <a:pt x="20" y="91"/>
                    <a:pt x="23" y="97"/>
                    <a:pt x="27" y="102"/>
                  </a:cubicBezTo>
                  <a:cubicBezTo>
                    <a:pt x="31" y="106"/>
                    <a:pt x="37" y="110"/>
                    <a:pt x="43" y="113"/>
                  </a:cubicBezTo>
                  <a:cubicBezTo>
                    <a:pt x="49" y="116"/>
                    <a:pt x="55" y="117"/>
                    <a:pt x="63" y="117"/>
                  </a:cubicBezTo>
                  <a:cubicBezTo>
                    <a:pt x="70" y="117"/>
                    <a:pt x="76" y="116"/>
                    <a:pt x="82" y="113"/>
                  </a:cubicBezTo>
                  <a:cubicBezTo>
                    <a:pt x="88" y="111"/>
                    <a:pt x="93" y="107"/>
                    <a:pt x="98" y="102"/>
                  </a:cubicBezTo>
                  <a:cubicBezTo>
                    <a:pt x="102" y="98"/>
                    <a:pt x="106" y="92"/>
                    <a:pt x="108" y="86"/>
                  </a:cubicBezTo>
                  <a:cubicBezTo>
                    <a:pt x="111" y="79"/>
                    <a:pt x="112" y="72"/>
                    <a:pt x="112" y="64"/>
                  </a:cubicBezTo>
                  <a:moveTo>
                    <a:pt x="126" y="64"/>
                  </a:moveTo>
                  <a:cubicBezTo>
                    <a:pt x="126" y="74"/>
                    <a:pt x="124" y="82"/>
                    <a:pt x="121" y="90"/>
                  </a:cubicBezTo>
                  <a:cubicBezTo>
                    <a:pt x="117" y="98"/>
                    <a:pt x="113" y="105"/>
                    <a:pt x="107" y="111"/>
                  </a:cubicBezTo>
                  <a:cubicBezTo>
                    <a:pt x="101" y="116"/>
                    <a:pt x="95" y="121"/>
                    <a:pt x="87" y="124"/>
                  </a:cubicBezTo>
                  <a:cubicBezTo>
                    <a:pt x="79" y="127"/>
                    <a:pt x="71" y="128"/>
                    <a:pt x="63" y="128"/>
                  </a:cubicBezTo>
                  <a:cubicBezTo>
                    <a:pt x="54" y="128"/>
                    <a:pt x="45" y="127"/>
                    <a:pt x="38" y="123"/>
                  </a:cubicBezTo>
                  <a:cubicBezTo>
                    <a:pt x="30" y="120"/>
                    <a:pt x="23" y="116"/>
                    <a:pt x="18" y="110"/>
                  </a:cubicBezTo>
                  <a:cubicBezTo>
                    <a:pt x="12" y="104"/>
                    <a:pt x="8" y="97"/>
                    <a:pt x="5" y="90"/>
                  </a:cubicBezTo>
                  <a:cubicBezTo>
                    <a:pt x="2" y="82"/>
                    <a:pt x="0" y="73"/>
                    <a:pt x="0" y="64"/>
                  </a:cubicBezTo>
                  <a:cubicBezTo>
                    <a:pt x="0" y="54"/>
                    <a:pt x="2" y="46"/>
                    <a:pt x="5" y="38"/>
                  </a:cubicBezTo>
                  <a:cubicBezTo>
                    <a:pt x="9" y="30"/>
                    <a:pt x="13" y="23"/>
                    <a:pt x="19" y="17"/>
                  </a:cubicBezTo>
                  <a:cubicBezTo>
                    <a:pt x="25" y="12"/>
                    <a:pt x="31" y="7"/>
                    <a:pt x="39" y="4"/>
                  </a:cubicBezTo>
                  <a:cubicBezTo>
                    <a:pt x="47" y="1"/>
                    <a:pt x="55" y="0"/>
                    <a:pt x="63" y="0"/>
                  </a:cubicBezTo>
                  <a:cubicBezTo>
                    <a:pt x="71" y="0"/>
                    <a:pt x="79" y="1"/>
                    <a:pt x="87" y="4"/>
                  </a:cubicBezTo>
                  <a:cubicBezTo>
                    <a:pt x="95" y="7"/>
                    <a:pt x="101" y="12"/>
                    <a:pt x="107" y="17"/>
                  </a:cubicBezTo>
                  <a:cubicBezTo>
                    <a:pt x="113" y="23"/>
                    <a:pt x="117" y="30"/>
                    <a:pt x="121" y="38"/>
                  </a:cubicBezTo>
                  <a:cubicBezTo>
                    <a:pt x="124" y="46"/>
                    <a:pt x="126" y="54"/>
                    <a:pt x="126" y="64"/>
                  </a:cubicBezTo>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Title 1"/>
          <p:cNvSpPr>
            <a:spLocks noGrp="1"/>
          </p:cNvSpPr>
          <p:nvPr userDrawn="1">
            <p:ph type="ctrTitle"/>
          </p:nvPr>
        </p:nvSpPr>
        <p:spPr>
          <a:xfrm>
            <a:off x="595087" y="1714499"/>
            <a:ext cx="8074152" cy="2402305"/>
          </a:xfrm>
        </p:spPr>
        <p:txBody>
          <a:bodyPr anchor="b">
            <a:normAutofit/>
          </a:bodyPr>
          <a:lstStyle>
            <a:lvl1pPr algn="l">
              <a:defRPr sz="4000" b="1">
                <a:solidFill>
                  <a:schemeClr val="bg1"/>
                </a:solidFill>
              </a:defRPr>
            </a:lvl1pPr>
          </a:lstStyle>
          <a:p>
            <a:r>
              <a:rPr lang="en-US" dirty="0"/>
              <a:t>Click to edit Master title style</a:t>
            </a:r>
          </a:p>
        </p:txBody>
      </p:sp>
      <p:sp>
        <p:nvSpPr>
          <p:cNvPr id="15" name="Subtitle 2"/>
          <p:cNvSpPr>
            <a:spLocks noGrp="1"/>
          </p:cNvSpPr>
          <p:nvPr userDrawn="1">
            <p:ph type="subTitle" idx="1"/>
          </p:nvPr>
        </p:nvSpPr>
        <p:spPr>
          <a:xfrm>
            <a:off x="595087" y="4288492"/>
            <a:ext cx="6232264" cy="1593323"/>
          </a:xfrm>
          <a:prstGeom prst="rect">
            <a:avLst/>
          </a:prstGeom>
        </p:spPr>
        <p:txBody>
          <a:bodyPr>
            <a:normAutofit/>
          </a:bodyPr>
          <a:lstStyle>
            <a:lvl1pPr marL="0" indent="0" algn="l">
              <a:buNone/>
              <a:defRPr sz="2000" b="0" i="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34338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_Grey 3 Sectional">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CONFIDENTIAL</a:t>
            </a:r>
          </a:p>
        </p:txBody>
      </p:sp>
      <p:sp>
        <p:nvSpPr>
          <p:cNvPr id="12" name="Text Placeholder 2"/>
          <p:cNvSpPr>
            <a:spLocks noGrp="1"/>
          </p:cNvSpPr>
          <p:nvPr>
            <p:ph type="body" idx="1"/>
          </p:nvPr>
        </p:nvSpPr>
        <p:spPr>
          <a:xfrm>
            <a:off x="609600" y="1315098"/>
            <a:ext cx="10972800" cy="379598"/>
          </a:xfrm>
          <a:prstGeom prst="rect">
            <a:avLst/>
          </a:prstGeom>
        </p:spPr>
        <p:txBody>
          <a:bodyPr anchor="t" anchorCtr="0">
            <a:normAutofit/>
          </a:bodyPr>
          <a:lstStyle>
            <a:lvl1pPr marL="0" indent="0">
              <a:buNone/>
              <a:defRPr sz="2000" b="1" cap="all" spc="300" baseline="0">
                <a:solidFill>
                  <a:schemeClr val="accent2">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itle 12"/>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2"/>
          </p:nvPr>
        </p:nvSpPr>
        <p:spPr>
          <a:xfrm>
            <a:off x="619125" y="1767393"/>
            <a:ext cx="10963275" cy="4269870"/>
          </a:xfrm>
        </p:spPr>
        <p:txBody>
          <a:bodyPr/>
          <a:lstStyle>
            <a:lvl1pPr>
              <a:buClr>
                <a:schemeClr val="accent2">
                  <a:lumMod val="60000"/>
                  <a:lumOff val="40000"/>
                </a:schemeClr>
              </a:buClr>
              <a:defRPr/>
            </a:lvl1pPr>
            <a:lvl2pPr>
              <a:buClr>
                <a:schemeClr val="accent2">
                  <a:lumMod val="60000"/>
                  <a:lumOff val="40000"/>
                </a:schemeClr>
              </a:buClr>
              <a:defRPr/>
            </a:lvl2pPr>
            <a:lvl3pPr>
              <a:buClr>
                <a:schemeClr val="accent2">
                  <a:lumMod val="60000"/>
                  <a:lumOff val="40000"/>
                </a:schemeClr>
              </a:buClr>
              <a:defRPr/>
            </a:lvl3pPr>
            <a:lvl4pPr>
              <a:buClr>
                <a:schemeClr val="accent2">
                  <a:lumMod val="60000"/>
                  <a:lumOff val="40000"/>
                </a:schemeClr>
              </a:buClr>
              <a:defRPr/>
            </a:lvl4pPr>
            <a:lvl5pPr>
              <a:buClr>
                <a:schemeClr val="accent2">
                  <a:lumMod val="60000"/>
                  <a:lumOff val="40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B94CBAF4-F6D6-4212-82C3-646BB6E55545}"/>
              </a:ext>
            </a:extLst>
          </p:cNvPr>
          <p:cNvSpPr/>
          <p:nvPr userDrawn="1"/>
        </p:nvSpPr>
        <p:spPr>
          <a:xfrm>
            <a:off x="3048" y="0"/>
            <a:ext cx="12188952" cy="731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9232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Light Gre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3F165D-72FA-499E-9050-F236B1A3EF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88" name="Group 4"/>
          <p:cNvGrpSpPr>
            <a:grpSpLocks noChangeAspect="1"/>
          </p:cNvGrpSpPr>
          <p:nvPr userDrawn="1"/>
        </p:nvGrpSpPr>
        <p:grpSpPr bwMode="auto">
          <a:xfrm>
            <a:off x="609600" y="6290004"/>
            <a:ext cx="671790" cy="236919"/>
            <a:chOff x="-4628" y="1477"/>
            <a:chExt cx="8189" cy="2888"/>
          </a:xfrm>
        </p:grpSpPr>
        <p:sp>
          <p:nvSpPr>
            <p:cNvPr id="89" name="Freeform 5"/>
            <p:cNvSpPr>
              <a:spLocks noEditPoints="1"/>
            </p:cNvSpPr>
            <p:nvPr userDrawn="1"/>
          </p:nvSpPr>
          <p:spPr bwMode="auto">
            <a:xfrm>
              <a:off x="-4628" y="1477"/>
              <a:ext cx="8189" cy="2888"/>
            </a:xfrm>
            <a:custGeom>
              <a:avLst/>
              <a:gdLst>
                <a:gd name="T0" fmla="*/ 2332 w 4865"/>
                <a:gd name="T1" fmla="*/ 704 h 1714"/>
                <a:gd name="T2" fmla="*/ 1949 w 4865"/>
                <a:gd name="T3" fmla="*/ 440 h 1714"/>
                <a:gd name="T4" fmla="*/ 2284 w 4865"/>
                <a:gd name="T5" fmla="*/ 229 h 1714"/>
                <a:gd name="T6" fmla="*/ 2704 w 4865"/>
                <a:gd name="T7" fmla="*/ 325 h 1714"/>
                <a:gd name="T8" fmla="*/ 2815 w 4865"/>
                <a:gd name="T9" fmla="*/ 117 h 1714"/>
                <a:gd name="T10" fmla="*/ 2277 w 4865"/>
                <a:gd name="T11" fmla="*/ 0 h 1714"/>
                <a:gd name="T12" fmla="*/ 1650 w 4865"/>
                <a:gd name="T13" fmla="*/ 454 h 1714"/>
                <a:gd name="T14" fmla="*/ 2255 w 4865"/>
                <a:gd name="T15" fmla="*/ 945 h 1714"/>
                <a:gd name="T16" fmla="*/ 2626 w 4865"/>
                <a:gd name="T17" fmla="*/ 1230 h 1714"/>
                <a:gd name="T18" fmla="*/ 2262 w 4865"/>
                <a:gd name="T19" fmla="*/ 1475 h 1714"/>
                <a:gd name="T20" fmla="*/ 1758 w 4865"/>
                <a:gd name="T21" fmla="*/ 1333 h 1714"/>
                <a:gd name="T22" fmla="*/ 1627 w 4865"/>
                <a:gd name="T23" fmla="*/ 1546 h 1714"/>
                <a:gd name="T24" fmla="*/ 2262 w 4865"/>
                <a:gd name="T25" fmla="*/ 1714 h 1714"/>
                <a:gd name="T26" fmla="*/ 2925 w 4865"/>
                <a:gd name="T27" fmla="*/ 1212 h 1714"/>
                <a:gd name="T28" fmla="*/ 2332 w 4865"/>
                <a:gd name="T29" fmla="*/ 704 h 1714"/>
                <a:gd name="T30" fmla="*/ 1295 w 4865"/>
                <a:gd name="T31" fmla="*/ 517 h 1714"/>
                <a:gd name="T32" fmla="*/ 721 w 4865"/>
                <a:gd name="T33" fmla="*/ 30 h 1714"/>
                <a:gd name="T34" fmla="*/ 132 w 4865"/>
                <a:gd name="T35" fmla="*/ 30 h 1714"/>
                <a:gd name="T36" fmla="*/ 0 w 4865"/>
                <a:gd name="T37" fmla="*/ 30 h 1714"/>
                <a:gd name="T38" fmla="*/ 0 w 4865"/>
                <a:gd name="T39" fmla="*/ 1673 h 1714"/>
                <a:gd name="T40" fmla="*/ 263 w 4865"/>
                <a:gd name="T41" fmla="*/ 1673 h 1714"/>
                <a:gd name="T42" fmla="*/ 263 w 4865"/>
                <a:gd name="T43" fmla="*/ 270 h 1714"/>
                <a:gd name="T44" fmla="*/ 706 w 4865"/>
                <a:gd name="T45" fmla="*/ 270 h 1714"/>
                <a:gd name="T46" fmla="*/ 1017 w 4865"/>
                <a:gd name="T47" fmla="*/ 521 h 1714"/>
                <a:gd name="T48" fmla="*/ 687 w 4865"/>
                <a:gd name="T49" fmla="*/ 785 h 1714"/>
                <a:gd name="T50" fmla="*/ 683 w 4865"/>
                <a:gd name="T51" fmla="*/ 785 h 1714"/>
                <a:gd name="T52" fmla="*/ 524 w 4865"/>
                <a:gd name="T53" fmla="*/ 787 h 1714"/>
                <a:gd name="T54" fmla="*/ 1054 w 4865"/>
                <a:gd name="T55" fmla="*/ 1675 h 1714"/>
                <a:gd name="T56" fmla="*/ 1364 w 4865"/>
                <a:gd name="T57" fmla="*/ 1675 h 1714"/>
                <a:gd name="T58" fmla="*/ 949 w 4865"/>
                <a:gd name="T59" fmla="*/ 975 h 1714"/>
                <a:gd name="T60" fmla="*/ 1295 w 4865"/>
                <a:gd name="T61" fmla="*/ 517 h 1714"/>
                <a:gd name="T62" fmla="*/ 4865 w 4865"/>
                <a:gd name="T63" fmla="*/ 1675 h 1714"/>
                <a:gd name="T64" fmla="*/ 4544 w 4865"/>
                <a:gd name="T65" fmla="*/ 1675 h 1714"/>
                <a:gd name="T66" fmla="*/ 3962 w 4865"/>
                <a:gd name="T67" fmla="*/ 394 h 1714"/>
                <a:gd name="T68" fmla="*/ 3405 w 4865"/>
                <a:gd name="T69" fmla="*/ 1675 h 1714"/>
                <a:gd name="T70" fmla="*/ 3082 w 4865"/>
                <a:gd name="T71" fmla="*/ 1675 h 1714"/>
                <a:gd name="T72" fmla="*/ 3815 w 4865"/>
                <a:gd name="T73" fmla="*/ 41 h 1714"/>
                <a:gd name="T74" fmla="*/ 4116 w 4865"/>
                <a:gd name="T75" fmla="*/ 41 h 1714"/>
                <a:gd name="T76" fmla="*/ 4865 w 4865"/>
                <a:gd name="T77" fmla="*/ 1675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5" h="1714">
                  <a:moveTo>
                    <a:pt x="2332" y="704"/>
                  </a:moveTo>
                  <a:cubicBezTo>
                    <a:pt x="2056" y="630"/>
                    <a:pt x="1949" y="567"/>
                    <a:pt x="1949" y="440"/>
                  </a:cubicBezTo>
                  <a:cubicBezTo>
                    <a:pt x="1949" y="248"/>
                    <a:pt x="2196" y="229"/>
                    <a:pt x="2284" y="229"/>
                  </a:cubicBezTo>
                  <a:cubicBezTo>
                    <a:pt x="2423" y="229"/>
                    <a:pt x="2600" y="273"/>
                    <a:pt x="2704" y="325"/>
                  </a:cubicBezTo>
                  <a:cubicBezTo>
                    <a:pt x="2815" y="117"/>
                    <a:pt x="2815" y="117"/>
                    <a:pt x="2815" y="117"/>
                  </a:cubicBezTo>
                  <a:cubicBezTo>
                    <a:pt x="2674" y="47"/>
                    <a:pt x="2458" y="0"/>
                    <a:pt x="2277" y="0"/>
                  </a:cubicBezTo>
                  <a:cubicBezTo>
                    <a:pt x="1891" y="0"/>
                    <a:pt x="1650" y="168"/>
                    <a:pt x="1650" y="454"/>
                  </a:cubicBezTo>
                  <a:cubicBezTo>
                    <a:pt x="1650" y="781"/>
                    <a:pt x="1990" y="874"/>
                    <a:pt x="2255" y="945"/>
                  </a:cubicBezTo>
                  <a:cubicBezTo>
                    <a:pt x="2530" y="1019"/>
                    <a:pt x="2626" y="1103"/>
                    <a:pt x="2626" y="1230"/>
                  </a:cubicBezTo>
                  <a:cubicBezTo>
                    <a:pt x="2626" y="1442"/>
                    <a:pt x="2401" y="1475"/>
                    <a:pt x="2262" y="1475"/>
                  </a:cubicBezTo>
                  <a:cubicBezTo>
                    <a:pt x="2071" y="1475"/>
                    <a:pt x="1913" y="1424"/>
                    <a:pt x="1758" y="1333"/>
                  </a:cubicBezTo>
                  <a:cubicBezTo>
                    <a:pt x="1627" y="1546"/>
                    <a:pt x="1627" y="1546"/>
                    <a:pt x="1627" y="1546"/>
                  </a:cubicBezTo>
                  <a:cubicBezTo>
                    <a:pt x="1821" y="1661"/>
                    <a:pt x="2023" y="1714"/>
                    <a:pt x="2262" y="1714"/>
                  </a:cubicBezTo>
                  <a:cubicBezTo>
                    <a:pt x="2660" y="1714"/>
                    <a:pt x="2925" y="1517"/>
                    <a:pt x="2925" y="1212"/>
                  </a:cubicBezTo>
                  <a:cubicBezTo>
                    <a:pt x="2925" y="872"/>
                    <a:pt x="2603" y="777"/>
                    <a:pt x="2332" y="704"/>
                  </a:cubicBezTo>
                  <a:moveTo>
                    <a:pt x="1295" y="517"/>
                  </a:moveTo>
                  <a:cubicBezTo>
                    <a:pt x="1290" y="230"/>
                    <a:pt x="1055" y="30"/>
                    <a:pt x="721" y="30"/>
                  </a:cubicBezTo>
                  <a:cubicBezTo>
                    <a:pt x="132" y="30"/>
                    <a:pt x="132" y="30"/>
                    <a:pt x="132" y="30"/>
                  </a:cubicBezTo>
                  <a:cubicBezTo>
                    <a:pt x="0" y="30"/>
                    <a:pt x="0" y="30"/>
                    <a:pt x="0" y="30"/>
                  </a:cubicBezTo>
                  <a:cubicBezTo>
                    <a:pt x="0" y="1673"/>
                    <a:pt x="0" y="1673"/>
                    <a:pt x="0" y="1673"/>
                  </a:cubicBezTo>
                  <a:cubicBezTo>
                    <a:pt x="263" y="1673"/>
                    <a:pt x="263" y="1673"/>
                    <a:pt x="263" y="1673"/>
                  </a:cubicBezTo>
                  <a:cubicBezTo>
                    <a:pt x="263" y="270"/>
                    <a:pt x="263" y="270"/>
                    <a:pt x="263" y="270"/>
                  </a:cubicBezTo>
                  <a:cubicBezTo>
                    <a:pt x="706" y="270"/>
                    <a:pt x="706" y="270"/>
                    <a:pt x="706" y="270"/>
                  </a:cubicBezTo>
                  <a:cubicBezTo>
                    <a:pt x="855" y="270"/>
                    <a:pt x="1014" y="344"/>
                    <a:pt x="1017" y="521"/>
                  </a:cubicBezTo>
                  <a:cubicBezTo>
                    <a:pt x="1019" y="678"/>
                    <a:pt x="896" y="776"/>
                    <a:pt x="687" y="785"/>
                  </a:cubicBezTo>
                  <a:cubicBezTo>
                    <a:pt x="683" y="785"/>
                    <a:pt x="683" y="785"/>
                    <a:pt x="683" y="785"/>
                  </a:cubicBezTo>
                  <a:cubicBezTo>
                    <a:pt x="524" y="787"/>
                    <a:pt x="524" y="787"/>
                    <a:pt x="524" y="787"/>
                  </a:cubicBezTo>
                  <a:cubicBezTo>
                    <a:pt x="1054" y="1675"/>
                    <a:pt x="1054" y="1675"/>
                    <a:pt x="1054" y="1675"/>
                  </a:cubicBezTo>
                  <a:cubicBezTo>
                    <a:pt x="1364" y="1675"/>
                    <a:pt x="1364" y="1675"/>
                    <a:pt x="1364" y="1675"/>
                  </a:cubicBezTo>
                  <a:cubicBezTo>
                    <a:pt x="1364" y="1675"/>
                    <a:pt x="1109" y="1245"/>
                    <a:pt x="949" y="975"/>
                  </a:cubicBezTo>
                  <a:cubicBezTo>
                    <a:pt x="1185" y="892"/>
                    <a:pt x="1297" y="706"/>
                    <a:pt x="1295" y="517"/>
                  </a:cubicBezTo>
                  <a:moveTo>
                    <a:pt x="4865" y="1675"/>
                  </a:moveTo>
                  <a:cubicBezTo>
                    <a:pt x="4544" y="1675"/>
                    <a:pt x="4544" y="1675"/>
                    <a:pt x="4544" y="1675"/>
                  </a:cubicBezTo>
                  <a:cubicBezTo>
                    <a:pt x="3962" y="394"/>
                    <a:pt x="3962" y="394"/>
                    <a:pt x="3962" y="394"/>
                  </a:cubicBezTo>
                  <a:cubicBezTo>
                    <a:pt x="3405" y="1675"/>
                    <a:pt x="3405" y="1675"/>
                    <a:pt x="3405" y="1675"/>
                  </a:cubicBezTo>
                  <a:cubicBezTo>
                    <a:pt x="3082" y="1675"/>
                    <a:pt x="3082" y="1675"/>
                    <a:pt x="3082" y="1675"/>
                  </a:cubicBezTo>
                  <a:cubicBezTo>
                    <a:pt x="3815" y="41"/>
                    <a:pt x="3815" y="41"/>
                    <a:pt x="3815" y="41"/>
                  </a:cubicBezTo>
                  <a:cubicBezTo>
                    <a:pt x="4116" y="41"/>
                    <a:pt x="4116" y="41"/>
                    <a:pt x="4116" y="41"/>
                  </a:cubicBezTo>
                  <a:lnTo>
                    <a:pt x="4865" y="1675"/>
                  </a:lnTo>
                  <a:close/>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6"/>
            <p:cNvSpPr>
              <a:spLocks noEditPoints="1"/>
            </p:cNvSpPr>
            <p:nvPr userDrawn="1"/>
          </p:nvSpPr>
          <p:spPr bwMode="auto">
            <a:xfrm>
              <a:off x="2826" y="1546"/>
              <a:ext cx="212" cy="215"/>
            </a:xfrm>
            <a:custGeom>
              <a:avLst/>
              <a:gdLst>
                <a:gd name="T0" fmla="*/ 63 w 126"/>
                <a:gd name="T1" fmla="*/ 60 h 128"/>
                <a:gd name="T2" fmla="*/ 70 w 126"/>
                <a:gd name="T3" fmla="*/ 60 h 128"/>
                <a:gd name="T4" fmla="*/ 75 w 126"/>
                <a:gd name="T5" fmla="*/ 59 h 128"/>
                <a:gd name="T6" fmla="*/ 79 w 126"/>
                <a:gd name="T7" fmla="*/ 55 h 128"/>
                <a:gd name="T8" fmla="*/ 80 w 126"/>
                <a:gd name="T9" fmla="*/ 49 h 128"/>
                <a:gd name="T10" fmla="*/ 78 w 126"/>
                <a:gd name="T11" fmla="*/ 44 h 128"/>
                <a:gd name="T12" fmla="*/ 75 w 126"/>
                <a:gd name="T13" fmla="*/ 41 h 128"/>
                <a:gd name="T14" fmla="*/ 70 w 126"/>
                <a:gd name="T15" fmla="*/ 40 h 128"/>
                <a:gd name="T16" fmla="*/ 65 w 126"/>
                <a:gd name="T17" fmla="*/ 40 h 128"/>
                <a:gd name="T18" fmla="*/ 50 w 126"/>
                <a:gd name="T19" fmla="*/ 40 h 128"/>
                <a:gd name="T20" fmla="*/ 50 w 126"/>
                <a:gd name="T21" fmla="*/ 60 h 128"/>
                <a:gd name="T22" fmla="*/ 63 w 126"/>
                <a:gd name="T23" fmla="*/ 60 h 128"/>
                <a:gd name="T24" fmla="*/ 50 w 126"/>
                <a:gd name="T25" fmla="*/ 101 h 128"/>
                <a:gd name="T26" fmla="*/ 39 w 126"/>
                <a:gd name="T27" fmla="*/ 101 h 128"/>
                <a:gd name="T28" fmla="*/ 39 w 126"/>
                <a:gd name="T29" fmla="*/ 30 h 128"/>
                <a:gd name="T30" fmla="*/ 66 w 126"/>
                <a:gd name="T31" fmla="*/ 30 h 128"/>
                <a:gd name="T32" fmla="*/ 85 w 126"/>
                <a:gd name="T33" fmla="*/ 34 h 128"/>
                <a:gd name="T34" fmla="*/ 92 w 126"/>
                <a:gd name="T35" fmla="*/ 50 h 128"/>
                <a:gd name="T36" fmla="*/ 86 w 126"/>
                <a:gd name="T37" fmla="*/ 64 h 128"/>
                <a:gd name="T38" fmla="*/ 73 w 126"/>
                <a:gd name="T39" fmla="*/ 70 h 128"/>
                <a:gd name="T40" fmla="*/ 93 w 126"/>
                <a:gd name="T41" fmla="*/ 101 h 128"/>
                <a:gd name="T42" fmla="*/ 80 w 126"/>
                <a:gd name="T43" fmla="*/ 101 h 128"/>
                <a:gd name="T44" fmla="*/ 61 w 126"/>
                <a:gd name="T45" fmla="*/ 70 h 128"/>
                <a:gd name="T46" fmla="*/ 50 w 126"/>
                <a:gd name="T47" fmla="*/ 70 h 128"/>
                <a:gd name="T48" fmla="*/ 50 w 126"/>
                <a:gd name="T49" fmla="*/ 101 h 128"/>
                <a:gd name="T50" fmla="*/ 112 w 126"/>
                <a:gd name="T51" fmla="*/ 64 h 128"/>
                <a:gd name="T52" fmla="*/ 108 w 126"/>
                <a:gd name="T53" fmla="*/ 43 h 128"/>
                <a:gd name="T54" fmla="*/ 98 w 126"/>
                <a:gd name="T55" fmla="*/ 26 h 128"/>
                <a:gd name="T56" fmla="*/ 82 w 126"/>
                <a:gd name="T57" fmla="*/ 15 h 128"/>
                <a:gd name="T58" fmla="*/ 63 w 126"/>
                <a:gd name="T59" fmla="*/ 11 h 128"/>
                <a:gd name="T60" fmla="*/ 44 w 126"/>
                <a:gd name="T61" fmla="*/ 15 h 128"/>
                <a:gd name="T62" fmla="*/ 28 w 126"/>
                <a:gd name="T63" fmla="*/ 26 h 128"/>
                <a:gd name="T64" fmla="*/ 18 w 126"/>
                <a:gd name="T65" fmla="*/ 43 h 128"/>
                <a:gd name="T66" fmla="*/ 14 w 126"/>
                <a:gd name="T67" fmla="*/ 64 h 128"/>
                <a:gd name="T68" fmla="*/ 17 w 126"/>
                <a:gd name="T69" fmla="*/ 85 h 128"/>
                <a:gd name="T70" fmla="*/ 27 w 126"/>
                <a:gd name="T71" fmla="*/ 102 h 128"/>
                <a:gd name="T72" fmla="*/ 43 w 126"/>
                <a:gd name="T73" fmla="*/ 113 h 128"/>
                <a:gd name="T74" fmla="*/ 63 w 126"/>
                <a:gd name="T75" fmla="*/ 117 h 128"/>
                <a:gd name="T76" fmla="*/ 82 w 126"/>
                <a:gd name="T77" fmla="*/ 113 h 128"/>
                <a:gd name="T78" fmla="*/ 98 w 126"/>
                <a:gd name="T79" fmla="*/ 102 h 128"/>
                <a:gd name="T80" fmla="*/ 108 w 126"/>
                <a:gd name="T81" fmla="*/ 86 h 128"/>
                <a:gd name="T82" fmla="*/ 112 w 126"/>
                <a:gd name="T83" fmla="*/ 64 h 128"/>
                <a:gd name="T84" fmla="*/ 126 w 126"/>
                <a:gd name="T85" fmla="*/ 64 h 128"/>
                <a:gd name="T86" fmla="*/ 121 w 126"/>
                <a:gd name="T87" fmla="*/ 90 h 128"/>
                <a:gd name="T88" fmla="*/ 107 w 126"/>
                <a:gd name="T89" fmla="*/ 111 h 128"/>
                <a:gd name="T90" fmla="*/ 87 w 126"/>
                <a:gd name="T91" fmla="*/ 124 h 128"/>
                <a:gd name="T92" fmla="*/ 63 w 126"/>
                <a:gd name="T93" fmla="*/ 128 h 128"/>
                <a:gd name="T94" fmla="*/ 38 w 126"/>
                <a:gd name="T95" fmla="*/ 123 h 128"/>
                <a:gd name="T96" fmla="*/ 18 w 126"/>
                <a:gd name="T97" fmla="*/ 110 h 128"/>
                <a:gd name="T98" fmla="*/ 5 w 126"/>
                <a:gd name="T99" fmla="*/ 90 h 128"/>
                <a:gd name="T100" fmla="*/ 0 w 126"/>
                <a:gd name="T101" fmla="*/ 64 h 128"/>
                <a:gd name="T102" fmla="*/ 5 w 126"/>
                <a:gd name="T103" fmla="*/ 38 h 128"/>
                <a:gd name="T104" fmla="*/ 19 w 126"/>
                <a:gd name="T105" fmla="*/ 17 h 128"/>
                <a:gd name="T106" fmla="*/ 39 w 126"/>
                <a:gd name="T107" fmla="*/ 4 h 128"/>
                <a:gd name="T108" fmla="*/ 63 w 126"/>
                <a:gd name="T109" fmla="*/ 0 h 128"/>
                <a:gd name="T110" fmla="*/ 87 w 126"/>
                <a:gd name="T111" fmla="*/ 4 h 128"/>
                <a:gd name="T112" fmla="*/ 107 w 126"/>
                <a:gd name="T113" fmla="*/ 17 h 128"/>
                <a:gd name="T114" fmla="*/ 121 w 126"/>
                <a:gd name="T115" fmla="*/ 38 h 128"/>
                <a:gd name="T116" fmla="*/ 126 w 126"/>
                <a:gd name="T11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128">
                  <a:moveTo>
                    <a:pt x="63" y="60"/>
                  </a:moveTo>
                  <a:cubicBezTo>
                    <a:pt x="66" y="60"/>
                    <a:pt x="68" y="60"/>
                    <a:pt x="70" y="60"/>
                  </a:cubicBezTo>
                  <a:cubicBezTo>
                    <a:pt x="72" y="60"/>
                    <a:pt x="73" y="60"/>
                    <a:pt x="75" y="59"/>
                  </a:cubicBezTo>
                  <a:cubicBezTo>
                    <a:pt x="76" y="58"/>
                    <a:pt x="78" y="57"/>
                    <a:pt x="79" y="55"/>
                  </a:cubicBezTo>
                  <a:cubicBezTo>
                    <a:pt x="79" y="54"/>
                    <a:pt x="80" y="52"/>
                    <a:pt x="80" y="49"/>
                  </a:cubicBezTo>
                  <a:cubicBezTo>
                    <a:pt x="80" y="47"/>
                    <a:pt x="79" y="45"/>
                    <a:pt x="78" y="44"/>
                  </a:cubicBezTo>
                  <a:cubicBezTo>
                    <a:pt x="77" y="43"/>
                    <a:pt x="76" y="42"/>
                    <a:pt x="75" y="41"/>
                  </a:cubicBezTo>
                  <a:cubicBezTo>
                    <a:pt x="73" y="40"/>
                    <a:pt x="72" y="40"/>
                    <a:pt x="70" y="40"/>
                  </a:cubicBezTo>
                  <a:cubicBezTo>
                    <a:pt x="68" y="40"/>
                    <a:pt x="66" y="40"/>
                    <a:pt x="65" y="40"/>
                  </a:cubicBezTo>
                  <a:cubicBezTo>
                    <a:pt x="50" y="40"/>
                    <a:pt x="50" y="40"/>
                    <a:pt x="50" y="40"/>
                  </a:cubicBezTo>
                  <a:cubicBezTo>
                    <a:pt x="50" y="60"/>
                    <a:pt x="50" y="60"/>
                    <a:pt x="50" y="60"/>
                  </a:cubicBezTo>
                  <a:lnTo>
                    <a:pt x="63" y="60"/>
                  </a:lnTo>
                  <a:close/>
                  <a:moveTo>
                    <a:pt x="50" y="101"/>
                  </a:moveTo>
                  <a:cubicBezTo>
                    <a:pt x="39" y="101"/>
                    <a:pt x="39" y="101"/>
                    <a:pt x="39" y="101"/>
                  </a:cubicBezTo>
                  <a:cubicBezTo>
                    <a:pt x="39" y="30"/>
                    <a:pt x="39" y="30"/>
                    <a:pt x="39" y="30"/>
                  </a:cubicBezTo>
                  <a:cubicBezTo>
                    <a:pt x="66" y="30"/>
                    <a:pt x="66" y="30"/>
                    <a:pt x="66" y="30"/>
                  </a:cubicBezTo>
                  <a:cubicBezTo>
                    <a:pt x="74" y="30"/>
                    <a:pt x="81" y="31"/>
                    <a:pt x="85" y="34"/>
                  </a:cubicBezTo>
                  <a:cubicBezTo>
                    <a:pt x="89" y="38"/>
                    <a:pt x="92" y="43"/>
                    <a:pt x="92" y="50"/>
                  </a:cubicBezTo>
                  <a:cubicBezTo>
                    <a:pt x="92" y="57"/>
                    <a:pt x="90" y="61"/>
                    <a:pt x="86" y="64"/>
                  </a:cubicBezTo>
                  <a:cubicBezTo>
                    <a:pt x="83" y="67"/>
                    <a:pt x="78" y="69"/>
                    <a:pt x="73" y="70"/>
                  </a:cubicBezTo>
                  <a:cubicBezTo>
                    <a:pt x="93" y="101"/>
                    <a:pt x="93" y="101"/>
                    <a:pt x="93" y="101"/>
                  </a:cubicBezTo>
                  <a:cubicBezTo>
                    <a:pt x="80" y="101"/>
                    <a:pt x="80" y="101"/>
                    <a:pt x="80" y="101"/>
                  </a:cubicBezTo>
                  <a:cubicBezTo>
                    <a:pt x="61" y="70"/>
                    <a:pt x="61" y="70"/>
                    <a:pt x="61" y="70"/>
                  </a:cubicBezTo>
                  <a:cubicBezTo>
                    <a:pt x="50" y="70"/>
                    <a:pt x="50" y="70"/>
                    <a:pt x="50" y="70"/>
                  </a:cubicBezTo>
                  <a:lnTo>
                    <a:pt x="50" y="101"/>
                  </a:lnTo>
                  <a:close/>
                  <a:moveTo>
                    <a:pt x="112" y="64"/>
                  </a:moveTo>
                  <a:cubicBezTo>
                    <a:pt x="112" y="56"/>
                    <a:pt x="111" y="49"/>
                    <a:pt x="108" y="43"/>
                  </a:cubicBezTo>
                  <a:cubicBezTo>
                    <a:pt x="106" y="36"/>
                    <a:pt x="102" y="30"/>
                    <a:pt x="98" y="26"/>
                  </a:cubicBezTo>
                  <a:cubicBezTo>
                    <a:pt x="93" y="21"/>
                    <a:pt x="88" y="17"/>
                    <a:pt x="82" y="15"/>
                  </a:cubicBezTo>
                  <a:cubicBezTo>
                    <a:pt x="76" y="12"/>
                    <a:pt x="70" y="11"/>
                    <a:pt x="63" y="11"/>
                  </a:cubicBezTo>
                  <a:cubicBezTo>
                    <a:pt x="56" y="11"/>
                    <a:pt x="50" y="12"/>
                    <a:pt x="44" y="15"/>
                  </a:cubicBezTo>
                  <a:cubicBezTo>
                    <a:pt x="38" y="17"/>
                    <a:pt x="33" y="21"/>
                    <a:pt x="28" y="26"/>
                  </a:cubicBezTo>
                  <a:cubicBezTo>
                    <a:pt x="24" y="30"/>
                    <a:pt x="20" y="36"/>
                    <a:pt x="18" y="43"/>
                  </a:cubicBezTo>
                  <a:cubicBezTo>
                    <a:pt x="15" y="49"/>
                    <a:pt x="14" y="56"/>
                    <a:pt x="14" y="64"/>
                  </a:cubicBezTo>
                  <a:cubicBezTo>
                    <a:pt x="14" y="71"/>
                    <a:pt x="15" y="78"/>
                    <a:pt x="17" y="85"/>
                  </a:cubicBezTo>
                  <a:cubicBezTo>
                    <a:pt x="20" y="91"/>
                    <a:pt x="23" y="97"/>
                    <a:pt x="27" y="102"/>
                  </a:cubicBezTo>
                  <a:cubicBezTo>
                    <a:pt x="31" y="106"/>
                    <a:pt x="37" y="110"/>
                    <a:pt x="43" y="113"/>
                  </a:cubicBezTo>
                  <a:cubicBezTo>
                    <a:pt x="49" y="116"/>
                    <a:pt x="55" y="117"/>
                    <a:pt x="63" y="117"/>
                  </a:cubicBezTo>
                  <a:cubicBezTo>
                    <a:pt x="70" y="117"/>
                    <a:pt x="76" y="116"/>
                    <a:pt x="82" y="113"/>
                  </a:cubicBezTo>
                  <a:cubicBezTo>
                    <a:pt x="88" y="111"/>
                    <a:pt x="93" y="107"/>
                    <a:pt x="98" y="102"/>
                  </a:cubicBezTo>
                  <a:cubicBezTo>
                    <a:pt x="102" y="98"/>
                    <a:pt x="106" y="92"/>
                    <a:pt x="108" y="86"/>
                  </a:cubicBezTo>
                  <a:cubicBezTo>
                    <a:pt x="111" y="79"/>
                    <a:pt x="112" y="72"/>
                    <a:pt x="112" y="64"/>
                  </a:cubicBezTo>
                  <a:moveTo>
                    <a:pt x="126" y="64"/>
                  </a:moveTo>
                  <a:cubicBezTo>
                    <a:pt x="126" y="74"/>
                    <a:pt x="124" y="82"/>
                    <a:pt x="121" y="90"/>
                  </a:cubicBezTo>
                  <a:cubicBezTo>
                    <a:pt x="117" y="98"/>
                    <a:pt x="113" y="105"/>
                    <a:pt x="107" y="111"/>
                  </a:cubicBezTo>
                  <a:cubicBezTo>
                    <a:pt x="101" y="116"/>
                    <a:pt x="95" y="121"/>
                    <a:pt x="87" y="124"/>
                  </a:cubicBezTo>
                  <a:cubicBezTo>
                    <a:pt x="79" y="127"/>
                    <a:pt x="71" y="128"/>
                    <a:pt x="63" y="128"/>
                  </a:cubicBezTo>
                  <a:cubicBezTo>
                    <a:pt x="54" y="128"/>
                    <a:pt x="45" y="127"/>
                    <a:pt x="38" y="123"/>
                  </a:cubicBezTo>
                  <a:cubicBezTo>
                    <a:pt x="30" y="120"/>
                    <a:pt x="23" y="116"/>
                    <a:pt x="18" y="110"/>
                  </a:cubicBezTo>
                  <a:cubicBezTo>
                    <a:pt x="12" y="104"/>
                    <a:pt x="8" y="97"/>
                    <a:pt x="5" y="90"/>
                  </a:cubicBezTo>
                  <a:cubicBezTo>
                    <a:pt x="2" y="82"/>
                    <a:pt x="0" y="73"/>
                    <a:pt x="0" y="64"/>
                  </a:cubicBezTo>
                  <a:cubicBezTo>
                    <a:pt x="0" y="54"/>
                    <a:pt x="2" y="46"/>
                    <a:pt x="5" y="38"/>
                  </a:cubicBezTo>
                  <a:cubicBezTo>
                    <a:pt x="9" y="30"/>
                    <a:pt x="13" y="23"/>
                    <a:pt x="19" y="17"/>
                  </a:cubicBezTo>
                  <a:cubicBezTo>
                    <a:pt x="25" y="12"/>
                    <a:pt x="31" y="7"/>
                    <a:pt x="39" y="4"/>
                  </a:cubicBezTo>
                  <a:cubicBezTo>
                    <a:pt x="47" y="1"/>
                    <a:pt x="55" y="0"/>
                    <a:pt x="63" y="0"/>
                  </a:cubicBezTo>
                  <a:cubicBezTo>
                    <a:pt x="71" y="0"/>
                    <a:pt x="79" y="1"/>
                    <a:pt x="87" y="4"/>
                  </a:cubicBezTo>
                  <a:cubicBezTo>
                    <a:pt x="95" y="7"/>
                    <a:pt x="101" y="12"/>
                    <a:pt x="107" y="17"/>
                  </a:cubicBezTo>
                  <a:cubicBezTo>
                    <a:pt x="113" y="23"/>
                    <a:pt x="117" y="30"/>
                    <a:pt x="121" y="38"/>
                  </a:cubicBezTo>
                  <a:cubicBezTo>
                    <a:pt x="124" y="46"/>
                    <a:pt x="126" y="54"/>
                    <a:pt x="126" y="64"/>
                  </a:cubicBezTo>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Title 1"/>
          <p:cNvSpPr>
            <a:spLocks noGrp="1"/>
          </p:cNvSpPr>
          <p:nvPr>
            <p:ph type="ctrTitle"/>
          </p:nvPr>
        </p:nvSpPr>
        <p:spPr>
          <a:xfrm>
            <a:off x="609601" y="1450535"/>
            <a:ext cx="6229216" cy="1983938"/>
          </a:xfrm>
        </p:spPr>
        <p:txBody>
          <a:bodyPr anchor="b">
            <a:noAutofit/>
          </a:bodyPr>
          <a:lstStyle>
            <a:lvl1pPr algn="l">
              <a:defRPr sz="4000" b="1">
                <a:solidFill>
                  <a:schemeClr val="bg1"/>
                </a:solidFill>
              </a:defRPr>
            </a:lvl1pPr>
          </a:lstStyle>
          <a:p>
            <a:r>
              <a:rPr lang="en-US" dirty="0"/>
              <a:t>Click to edit Master title style</a:t>
            </a:r>
          </a:p>
        </p:txBody>
      </p:sp>
      <p:sp>
        <p:nvSpPr>
          <p:cNvPr id="14" name="Subtitle 2"/>
          <p:cNvSpPr>
            <a:spLocks noGrp="1"/>
          </p:cNvSpPr>
          <p:nvPr>
            <p:ph type="subTitle" idx="1"/>
          </p:nvPr>
        </p:nvSpPr>
        <p:spPr>
          <a:xfrm>
            <a:off x="609601" y="3816791"/>
            <a:ext cx="6229216" cy="1426464"/>
          </a:xfrm>
          <a:prstGeom prst="rect">
            <a:avLst/>
          </a:prstGeom>
        </p:spPr>
        <p:txBody>
          <a:bodyPr anchor="t">
            <a:normAutofit/>
          </a:bodyPr>
          <a:lstStyle>
            <a:lvl1pPr marL="0" indent="0" algn="l">
              <a:buNone/>
              <a:defRPr sz="2400" b="0" i="0" cap="all" baseline="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6" name="Picture 15"/>
          <p:cNvPicPr>
            <a:picLocks noChangeAspect="1"/>
          </p:cNvPicPr>
          <p:nvPr userDrawn="1"/>
        </p:nvPicPr>
        <p:blipFill>
          <a:blip r:embed="rId3"/>
          <a:stretch>
            <a:fillRect/>
          </a:stretch>
        </p:blipFill>
        <p:spPr>
          <a:xfrm>
            <a:off x="0" y="5582156"/>
            <a:ext cx="12209253" cy="1286477"/>
          </a:xfrm>
          <a:prstGeom prst="rect">
            <a:avLst/>
          </a:prstGeom>
        </p:spPr>
      </p:pic>
      <p:sp>
        <p:nvSpPr>
          <p:cNvPr id="18" name="Footer Placeholder 4"/>
          <p:cNvSpPr>
            <a:spLocks noGrp="1"/>
          </p:cNvSpPr>
          <p:nvPr>
            <p:ph type="ftr" sz="quarter" idx="11"/>
          </p:nvPr>
        </p:nvSpPr>
        <p:spPr>
          <a:xfrm>
            <a:off x="603569" y="6294079"/>
            <a:ext cx="4114800" cy="227527"/>
          </a:xfrm>
        </p:spPr>
        <p:txBody>
          <a:bodyPr/>
          <a:lstStyle/>
          <a:p>
            <a:r>
              <a:rPr lang="en-US"/>
              <a:t>CONFIDENTIAL</a:t>
            </a:r>
            <a:endParaRPr lang="en-US" dirty="0"/>
          </a:p>
        </p:txBody>
      </p:sp>
      <p:grpSp>
        <p:nvGrpSpPr>
          <p:cNvPr id="23" name="Group 4">
            <a:extLst>
              <a:ext uri="{FF2B5EF4-FFF2-40B4-BE49-F238E27FC236}">
                <a16:creationId xmlns:a16="http://schemas.microsoft.com/office/drawing/2014/main" id="{9B847D26-DDBF-46D4-8E03-FA356DD4B3FA}"/>
              </a:ext>
            </a:extLst>
          </p:cNvPr>
          <p:cNvGrpSpPr>
            <a:grpSpLocks noChangeAspect="1"/>
          </p:cNvGrpSpPr>
          <p:nvPr userDrawn="1"/>
        </p:nvGrpSpPr>
        <p:grpSpPr bwMode="auto">
          <a:xfrm>
            <a:off x="10252075" y="6237292"/>
            <a:ext cx="987100" cy="348119"/>
            <a:chOff x="-4628" y="1477"/>
            <a:chExt cx="8189" cy="2888"/>
          </a:xfrm>
        </p:grpSpPr>
        <p:sp>
          <p:nvSpPr>
            <p:cNvPr id="24" name="Freeform 5">
              <a:extLst>
                <a:ext uri="{FF2B5EF4-FFF2-40B4-BE49-F238E27FC236}">
                  <a16:creationId xmlns:a16="http://schemas.microsoft.com/office/drawing/2014/main" id="{FC5C99C3-0E10-495F-B24A-6F4AC49F5BAC}"/>
                </a:ext>
              </a:extLst>
            </p:cNvPr>
            <p:cNvSpPr>
              <a:spLocks noEditPoints="1"/>
            </p:cNvSpPr>
            <p:nvPr userDrawn="1"/>
          </p:nvSpPr>
          <p:spPr bwMode="auto">
            <a:xfrm>
              <a:off x="-4628" y="1477"/>
              <a:ext cx="8189" cy="2888"/>
            </a:xfrm>
            <a:custGeom>
              <a:avLst/>
              <a:gdLst>
                <a:gd name="T0" fmla="*/ 2332 w 4865"/>
                <a:gd name="T1" fmla="*/ 704 h 1714"/>
                <a:gd name="T2" fmla="*/ 1949 w 4865"/>
                <a:gd name="T3" fmla="*/ 440 h 1714"/>
                <a:gd name="T4" fmla="*/ 2284 w 4865"/>
                <a:gd name="T5" fmla="*/ 229 h 1714"/>
                <a:gd name="T6" fmla="*/ 2704 w 4865"/>
                <a:gd name="T7" fmla="*/ 325 h 1714"/>
                <a:gd name="T8" fmla="*/ 2815 w 4865"/>
                <a:gd name="T9" fmla="*/ 117 h 1714"/>
                <a:gd name="T10" fmla="*/ 2277 w 4865"/>
                <a:gd name="T11" fmla="*/ 0 h 1714"/>
                <a:gd name="T12" fmla="*/ 1650 w 4865"/>
                <a:gd name="T13" fmla="*/ 454 h 1714"/>
                <a:gd name="T14" fmla="*/ 2255 w 4865"/>
                <a:gd name="T15" fmla="*/ 945 h 1714"/>
                <a:gd name="T16" fmla="*/ 2626 w 4865"/>
                <a:gd name="T17" fmla="*/ 1230 h 1714"/>
                <a:gd name="T18" fmla="*/ 2262 w 4865"/>
                <a:gd name="T19" fmla="*/ 1475 h 1714"/>
                <a:gd name="T20" fmla="*/ 1758 w 4865"/>
                <a:gd name="T21" fmla="*/ 1333 h 1714"/>
                <a:gd name="T22" fmla="*/ 1627 w 4865"/>
                <a:gd name="T23" fmla="*/ 1546 h 1714"/>
                <a:gd name="T24" fmla="*/ 2262 w 4865"/>
                <a:gd name="T25" fmla="*/ 1714 h 1714"/>
                <a:gd name="T26" fmla="*/ 2925 w 4865"/>
                <a:gd name="T27" fmla="*/ 1212 h 1714"/>
                <a:gd name="T28" fmla="*/ 2332 w 4865"/>
                <a:gd name="T29" fmla="*/ 704 h 1714"/>
                <a:gd name="T30" fmla="*/ 1295 w 4865"/>
                <a:gd name="T31" fmla="*/ 517 h 1714"/>
                <a:gd name="T32" fmla="*/ 721 w 4865"/>
                <a:gd name="T33" fmla="*/ 30 h 1714"/>
                <a:gd name="T34" fmla="*/ 132 w 4865"/>
                <a:gd name="T35" fmla="*/ 30 h 1714"/>
                <a:gd name="T36" fmla="*/ 0 w 4865"/>
                <a:gd name="T37" fmla="*/ 30 h 1714"/>
                <a:gd name="T38" fmla="*/ 0 w 4865"/>
                <a:gd name="T39" fmla="*/ 1673 h 1714"/>
                <a:gd name="T40" fmla="*/ 263 w 4865"/>
                <a:gd name="T41" fmla="*/ 1673 h 1714"/>
                <a:gd name="T42" fmla="*/ 263 w 4865"/>
                <a:gd name="T43" fmla="*/ 270 h 1714"/>
                <a:gd name="T44" fmla="*/ 706 w 4865"/>
                <a:gd name="T45" fmla="*/ 270 h 1714"/>
                <a:gd name="T46" fmla="*/ 1017 w 4865"/>
                <a:gd name="T47" fmla="*/ 521 h 1714"/>
                <a:gd name="T48" fmla="*/ 687 w 4865"/>
                <a:gd name="T49" fmla="*/ 785 h 1714"/>
                <a:gd name="T50" fmla="*/ 683 w 4865"/>
                <a:gd name="T51" fmla="*/ 785 h 1714"/>
                <a:gd name="T52" fmla="*/ 524 w 4865"/>
                <a:gd name="T53" fmla="*/ 787 h 1714"/>
                <a:gd name="T54" fmla="*/ 1054 w 4865"/>
                <a:gd name="T55" fmla="*/ 1675 h 1714"/>
                <a:gd name="T56" fmla="*/ 1364 w 4865"/>
                <a:gd name="T57" fmla="*/ 1675 h 1714"/>
                <a:gd name="T58" fmla="*/ 949 w 4865"/>
                <a:gd name="T59" fmla="*/ 975 h 1714"/>
                <a:gd name="T60" fmla="*/ 1295 w 4865"/>
                <a:gd name="T61" fmla="*/ 517 h 1714"/>
                <a:gd name="T62" fmla="*/ 4865 w 4865"/>
                <a:gd name="T63" fmla="*/ 1675 h 1714"/>
                <a:gd name="T64" fmla="*/ 4544 w 4865"/>
                <a:gd name="T65" fmla="*/ 1675 h 1714"/>
                <a:gd name="T66" fmla="*/ 3962 w 4865"/>
                <a:gd name="T67" fmla="*/ 394 h 1714"/>
                <a:gd name="T68" fmla="*/ 3405 w 4865"/>
                <a:gd name="T69" fmla="*/ 1675 h 1714"/>
                <a:gd name="T70" fmla="*/ 3082 w 4865"/>
                <a:gd name="T71" fmla="*/ 1675 h 1714"/>
                <a:gd name="T72" fmla="*/ 3815 w 4865"/>
                <a:gd name="T73" fmla="*/ 41 h 1714"/>
                <a:gd name="T74" fmla="*/ 4116 w 4865"/>
                <a:gd name="T75" fmla="*/ 41 h 1714"/>
                <a:gd name="T76" fmla="*/ 4865 w 4865"/>
                <a:gd name="T77" fmla="*/ 1675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5" h="1714">
                  <a:moveTo>
                    <a:pt x="2332" y="704"/>
                  </a:moveTo>
                  <a:cubicBezTo>
                    <a:pt x="2056" y="630"/>
                    <a:pt x="1949" y="567"/>
                    <a:pt x="1949" y="440"/>
                  </a:cubicBezTo>
                  <a:cubicBezTo>
                    <a:pt x="1949" y="248"/>
                    <a:pt x="2196" y="229"/>
                    <a:pt x="2284" y="229"/>
                  </a:cubicBezTo>
                  <a:cubicBezTo>
                    <a:pt x="2423" y="229"/>
                    <a:pt x="2600" y="273"/>
                    <a:pt x="2704" y="325"/>
                  </a:cubicBezTo>
                  <a:cubicBezTo>
                    <a:pt x="2815" y="117"/>
                    <a:pt x="2815" y="117"/>
                    <a:pt x="2815" y="117"/>
                  </a:cubicBezTo>
                  <a:cubicBezTo>
                    <a:pt x="2674" y="47"/>
                    <a:pt x="2458" y="0"/>
                    <a:pt x="2277" y="0"/>
                  </a:cubicBezTo>
                  <a:cubicBezTo>
                    <a:pt x="1891" y="0"/>
                    <a:pt x="1650" y="168"/>
                    <a:pt x="1650" y="454"/>
                  </a:cubicBezTo>
                  <a:cubicBezTo>
                    <a:pt x="1650" y="781"/>
                    <a:pt x="1990" y="874"/>
                    <a:pt x="2255" y="945"/>
                  </a:cubicBezTo>
                  <a:cubicBezTo>
                    <a:pt x="2530" y="1019"/>
                    <a:pt x="2626" y="1103"/>
                    <a:pt x="2626" y="1230"/>
                  </a:cubicBezTo>
                  <a:cubicBezTo>
                    <a:pt x="2626" y="1442"/>
                    <a:pt x="2401" y="1475"/>
                    <a:pt x="2262" y="1475"/>
                  </a:cubicBezTo>
                  <a:cubicBezTo>
                    <a:pt x="2071" y="1475"/>
                    <a:pt x="1913" y="1424"/>
                    <a:pt x="1758" y="1333"/>
                  </a:cubicBezTo>
                  <a:cubicBezTo>
                    <a:pt x="1627" y="1546"/>
                    <a:pt x="1627" y="1546"/>
                    <a:pt x="1627" y="1546"/>
                  </a:cubicBezTo>
                  <a:cubicBezTo>
                    <a:pt x="1821" y="1661"/>
                    <a:pt x="2023" y="1714"/>
                    <a:pt x="2262" y="1714"/>
                  </a:cubicBezTo>
                  <a:cubicBezTo>
                    <a:pt x="2660" y="1714"/>
                    <a:pt x="2925" y="1517"/>
                    <a:pt x="2925" y="1212"/>
                  </a:cubicBezTo>
                  <a:cubicBezTo>
                    <a:pt x="2925" y="872"/>
                    <a:pt x="2603" y="777"/>
                    <a:pt x="2332" y="704"/>
                  </a:cubicBezTo>
                  <a:moveTo>
                    <a:pt x="1295" y="517"/>
                  </a:moveTo>
                  <a:cubicBezTo>
                    <a:pt x="1290" y="230"/>
                    <a:pt x="1055" y="30"/>
                    <a:pt x="721" y="30"/>
                  </a:cubicBezTo>
                  <a:cubicBezTo>
                    <a:pt x="132" y="30"/>
                    <a:pt x="132" y="30"/>
                    <a:pt x="132" y="30"/>
                  </a:cubicBezTo>
                  <a:cubicBezTo>
                    <a:pt x="0" y="30"/>
                    <a:pt x="0" y="30"/>
                    <a:pt x="0" y="30"/>
                  </a:cubicBezTo>
                  <a:cubicBezTo>
                    <a:pt x="0" y="1673"/>
                    <a:pt x="0" y="1673"/>
                    <a:pt x="0" y="1673"/>
                  </a:cubicBezTo>
                  <a:cubicBezTo>
                    <a:pt x="263" y="1673"/>
                    <a:pt x="263" y="1673"/>
                    <a:pt x="263" y="1673"/>
                  </a:cubicBezTo>
                  <a:cubicBezTo>
                    <a:pt x="263" y="270"/>
                    <a:pt x="263" y="270"/>
                    <a:pt x="263" y="270"/>
                  </a:cubicBezTo>
                  <a:cubicBezTo>
                    <a:pt x="706" y="270"/>
                    <a:pt x="706" y="270"/>
                    <a:pt x="706" y="270"/>
                  </a:cubicBezTo>
                  <a:cubicBezTo>
                    <a:pt x="855" y="270"/>
                    <a:pt x="1014" y="344"/>
                    <a:pt x="1017" y="521"/>
                  </a:cubicBezTo>
                  <a:cubicBezTo>
                    <a:pt x="1019" y="678"/>
                    <a:pt x="896" y="776"/>
                    <a:pt x="687" y="785"/>
                  </a:cubicBezTo>
                  <a:cubicBezTo>
                    <a:pt x="683" y="785"/>
                    <a:pt x="683" y="785"/>
                    <a:pt x="683" y="785"/>
                  </a:cubicBezTo>
                  <a:cubicBezTo>
                    <a:pt x="524" y="787"/>
                    <a:pt x="524" y="787"/>
                    <a:pt x="524" y="787"/>
                  </a:cubicBezTo>
                  <a:cubicBezTo>
                    <a:pt x="1054" y="1675"/>
                    <a:pt x="1054" y="1675"/>
                    <a:pt x="1054" y="1675"/>
                  </a:cubicBezTo>
                  <a:cubicBezTo>
                    <a:pt x="1364" y="1675"/>
                    <a:pt x="1364" y="1675"/>
                    <a:pt x="1364" y="1675"/>
                  </a:cubicBezTo>
                  <a:cubicBezTo>
                    <a:pt x="1364" y="1675"/>
                    <a:pt x="1109" y="1245"/>
                    <a:pt x="949" y="975"/>
                  </a:cubicBezTo>
                  <a:cubicBezTo>
                    <a:pt x="1185" y="892"/>
                    <a:pt x="1297" y="706"/>
                    <a:pt x="1295" y="517"/>
                  </a:cubicBezTo>
                  <a:moveTo>
                    <a:pt x="4865" y="1675"/>
                  </a:moveTo>
                  <a:cubicBezTo>
                    <a:pt x="4544" y="1675"/>
                    <a:pt x="4544" y="1675"/>
                    <a:pt x="4544" y="1675"/>
                  </a:cubicBezTo>
                  <a:cubicBezTo>
                    <a:pt x="3962" y="394"/>
                    <a:pt x="3962" y="394"/>
                    <a:pt x="3962" y="394"/>
                  </a:cubicBezTo>
                  <a:cubicBezTo>
                    <a:pt x="3405" y="1675"/>
                    <a:pt x="3405" y="1675"/>
                    <a:pt x="3405" y="1675"/>
                  </a:cubicBezTo>
                  <a:cubicBezTo>
                    <a:pt x="3082" y="1675"/>
                    <a:pt x="3082" y="1675"/>
                    <a:pt x="3082" y="1675"/>
                  </a:cubicBezTo>
                  <a:cubicBezTo>
                    <a:pt x="3815" y="41"/>
                    <a:pt x="3815" y="41"/>
                    <a:pt x="3815" y="41"/>
                  </a:cubicBezTo>
                  <a:cubicBezTo>
                    <a:pt x="4116" y="41"/>
                    <a:pt x="4116" y="41"/>
                    <a:pt x="4116" y="41"/>
                  </a:cubicBezTo>
                  <a:lnTo>
                    <a:pt x="4865" y="1675"/>
                  </a:lnTo>
                  <a:close/>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6">
              <a:extLst>
                <a:ext uri="{FF2B5EF4-FFF2-40B4-BE49-F238E27FC236}">
                  <a16:creationId xmlns:a16="http://schemas.microsoft.com/office/drawing/2014/main" id="{78AD7F44-2560-40A0-BE80-F6F89282C4CB}"/>
                </a:ext>
              </a:extLst>
            </p:cNvPr>
            <p:cNvSpPr>
              <a:spLocks noEditPoints="1"/>
            </p:cNvSpPr>
            <p:nvPr userDrawn="1"/>
          </p:nvSpPr>
          <p:spPr bwMode="auto">
            <a:xfrm>
              <a:off x="2826" y="1546"/>
              <a:ext cx="212" cy="215"/>
            </a:xfrm>
            <a:custGeom>
              <a:avLst/>
              <a:gdLst>
                <a:gd name="T0" fmla="*/ 63 w 126"/>
                <a:gd name="T1" fmla="*/ 60 h 128"/>
                <a:gd name="T2" fmla="*/ 70 w 126"/>
                <a:gd name="T3" fmla="*/ 60 h 128"/>
                <a:gd name="T4" fmla="*/ 75 w 126"/>
                <a:gd name="T5" fmla="*/ 59 h 128"/>
                <a:gd name="T6" fmla="*/ 79 w 126"/>
                <a:gd name="T7" fmla="*/ 55 h 128"/>
                <a:gd name="T8" fmla="*/ 80 w 126"/>
                <a:gd name="T9" fmla="*/ 49 h 128"/>
                <a:gd name="T10" fmla="*/ 78 w 126"/>
                <a:gd name="T11" fmla="*/ 44 h 128"/>
                <a:gd name="T12" fmla="*/ 75 w 126"/>
                <a:gd name="T13" fmla="*/ 41 h 128"/>
                <a:gd name="T14" fmla="*/ 70 w 126"/>
                <a:gd name="T15" fmla="*/ 40 h 128"/>
                <a:gd name="T16" fmla="*/ 65 w 126"/>
                <a:gd name="T17" fmla="*/ 40 h 128"/>
                <a:gd name="T18" fmla="*/ 50 w 126"/>
                <a:gd name="T19" fmla="*/ 40 h 128"/>
                <a:gd name="T20" fmla="*/ 50 w 126"/>
                <a:gd name="T21" fmla="*/ 60 h 128"/>
                <a:gd name="T22" fmla="*/ 63 w 126"/>
                <a:gd name="T23" fmla="*/ 60 h 128"/>
                <a:gd name="T24" fmla="*/ 50 w 126"/>
                <a:gd name="T25" fmla="*/ 101 h 128"/>
                <a:gd name="T26" fmla="*/ 39 w 126"/>
                <a:gd name="T27" fmla="*/ 101 h 128"/>
                <a:gd name="T28" fmla="*/ 39 w 126"/>
                <a:gd name="T29" fmla="*/ 30 h 128"/>
                <a:gd name="T30" fmla="*/ 66 w 126"/>
                <a:gd name="T31" fmla="*/ 30 h 128"/>
                <a:gd name="T32" fmla="*/ 85 w 126"/>
                <a:gd name="T33" fmla="*/ 34 h 128"/>
                <a:gd name="T34" fmla="*/ 92 w 126"/>
                <a:gd name="T35" fmla="*/ 50 h 128"/>
                <a:gd name="T36" fmla="*/ 86 w 126"/>
                <a:gd name="T37" fmla="*/ 64 h 128"/>
                <a:gd name="T38" fmla="*/ 73 w 126"/>
                <a:gd name="T39" fmla="*/ 70 h 128"/>
                <a:gd name="T40" fmla="*/ 93 w 126"/>
                <a:gd name="T41" fmla="*/ 101 h 128"/>
                <a:gd name="T42" fmla="*/ 80 w 126"/>
                <a:gd name="T43" fmla="*/ 101 h 128"/>
                <a:gd name="T44" fmla="*/ 61 w 126"/>
                <a:gd name="T45" fmla="*/ 70 h 128"/>
                <a:gd name="T46" fmla="*/ 50 w 126"/>
                <a:gd name="T47" fmla="*/ 70 h 128"/>
                <a:gd name="T48" fmla="*/ 50 w 126"/>
                <a:gd name="T49" fmla="*/ 101 h 128"/>
                <a:gd name="T50" fmla="*/ 112 w 126"/>
                <a:gd name="T51" fmla="*/ 64 h 128"/>
                <a:gd name="T52" fmla="*/ 108 w 126"/>
                <a:gd name="T53" fmla="*/ 43 h 128"/>
                <a:gd name="T54" fmla="*/ 98 w 126"/>
                <a:gd name="T55" fmla="*/ 26 h 128"/>
                <a:gd name="T56" fmla="*/ 82 w 126"/>
                <a:gd name="T57" fmla="*/ 15 h 128"/>
                <a:gd name="T58" fmla="*/ 63 w 126"/>
                <a:gd name="T59" fmla="*/ 11 h 128"/>
                <a:gd name="T60" fmla="*/ 44 w 126"/>
                <a:gd name="T61" fmla="*/ 15 h 128"/>
                <a:gd name="T62" fmla="*/ 28 w 126"/>
                <a:gd name="T63" fmla="*/ 26 h 128"/>
                <a:gd name="T64" fmla="*/ 18 w 126"/>
                <a:gd name="T65" fmla="*/ 43 h 128"/>
                <a:gd name="T66" fmla="*/ 14 w 126"/>
                <a:gd name="T67" fmla="*/ 64 h 128"/>
                <a:gd name="T68" fmla="*/ 17 w 126"/>
                <a:gd name="T69" fmla="*/ 85 h 128"/>
                <a:gd name="T70" fmla="*/ 27 w 126"/>
                <a:gd name="T71" fmla="*/ 102 h 128"/>
                <a:gd name="T72" fmla="*/ 43 w 126"/>
                <a:gd name="T73" fmla="*/ 113 h 128"/>
                <a:gd name="T74" fmla="*/ 63 w 126"/>
                <a:gd name="T75" fmla="*/ 117 h 128"/>
                <a:gd name="T76" fmla="*/ 82 w 126"/>
                <a:gd name="T77" fmla="*/ 113 h 128"/>
                <a:gd name="T78" fmla="*/ 98 w 126"/>
                <a:gd name="T79" fmla="*/ 102 h 128"/>
                <a:gd name="T80" fmla="*/ 108 w 126"/>
                <a:gd name="T81" fmla="*/ 86 h 128"/>
                <a:gd name="T82" fmla="*/ 112 w 126"/>
                <a:gd name="T83" fmla="*/ 64 h 128"/>
                <a:gd name="T84" fmla="*/ 126 w 126"/>
                <a:gd name="T85" fmla="*/ 64 h 128"/>
                <a:gd name="T86" fmla="*/ 121 w 126"/>
                <a:gd name="T87" fmla="*/ 90 h 128"/>
                <a:gd name="T88" fmla="*/ 107 w 126"/>
                <a:gd name="T89" fmla="*/ 111 h 128"/>
                <a:gd name="T90" fmla="*/ 87 w 126"/>
                <a:gd name="T91" fmla="*/ 124 h 128"/>
                <a:gd name="T92" fmla="*/ 63 w 126"/>
                <a:gd name="T93" fmla="*/ 128 h 128"/>
                <a:gd name="T94" fmla="*/ 38 w 126"/>
                <a:gd name="T95" fmla="*/ 123 h 128"/>
                <a:gd name="T96" fmla="*/ 18 w 126"/>
                <a:gd name="T97" fmla="*/ 110 h 128"/>
                <a:gd name="T98" fmla="*/ 5 w 126"/>
                <a:gd name="T99" fmla="*/ 90 h 128"/>
                <a:gd name="T100" fmla="*/ 0 w 126"/>
                <a:gd name="T101" fmla="*/ 64 h 128"/>
                <a:gd name="T102" fmla="*/ 5 w 126"/>
                <a:gd name="T103" fmla="*/ 38 h 128"/>
                <a:gd name="T104" fmla="*/ 19 w 126"/>
                <a:gd name="T105" fmla="*/ 17 h 128"/>
                <a:gd name="T106" fmla="*/ 39 w 126"/>
                <a:gd name="T107" fmla="*/ 4 h 128"/>
                <a:gd name="T108" fmla="*/ 63 w 126"/>
                <a:gd name="T109" fmla="*/ 0 h 128"/>
                <a:gd name="T110" fmla="*/ 87 w 126"/>
                <a:gd name="T111" fmla="*/ 4 h 128"/>
                <a:gd name="T112" fmla="*/ 107 w 126"/>
                <a:gd name="T113" fmla="*/ 17 h 128"/>
                <a:gd name="T114" fmla="*/ 121 w 126"/>
                <a:gd name="T115" fmla="*/ 38 h 128"/>
                <a:gd name="T116" fmla="*/ 126 w 126"/>
                <a:gd name="T11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128">
                  <a:moveTo>
                    <a:pt x="63" y="60"/>
                  </a:moveTo>
                  <a:cubicBezTo>
                    <a:pt x="66" y="60"/>
                    <a:pt x="68" y="60"/>
                    <a:pt x="70" y="60"/>
                  </a:cubicBezTo>
                  <a:cubicBezTo>
                    <a:pt x="72" y="60"/>
                    <a:pt x="73" y="60"/>
                    <a:pt x="75" y="59"/>
                  </a:cubicBezTo>
                  <a:cubicBezTo>
                    <a:pt x="76" y="58"/>
                    <a:pt x="78" y="57"/>
                    <a:pt x="79" y="55"/>
                  </a:cubicBezTo>
                  <a:cubicBezTo>
                    <a:pt x="79" y="54"/>
                    <a:pt x="80" y="52"/>
                    <a:pt x="80" y="49"/>
                  </a:cubicBezTo>
                  <a:cubicBezTo>
                    <a:pt x="80" y="47"/>
                    <a:pt x="79" y="45"/>
                    <a:pt x="78" y="44"/>
                  </a:cubicBezTo>
                  <a:cubicBezTo>
                    <a:pt x="77" y="43"/>
                    <a:pt x="76" y="42"/>
                    <a:pt x="75" y="41"/>
                  </a:cubicBezTo>
                  <a:cubicBezTo>
                    <a:pt x="73" y="40"/>
                    <a:pt x="72" y="40"/>
                    <a:pt x="70" y="40"/>
                  </a:cubicBezTo>
                  <a:cubicBezTo>
                    <a:pt x="68" y="40"/>
                    <a:pt x="66" y="40"/>
                    <a:pt x="65" y="40"/>
                  </a:cubicBezTo>
                  <a:cubicBezTo>
                    <a:pt x="50" y="40"/>
                    <a:pt x="50" y="40"/>
                    <a:pt x="50" y="40"/>
                  </a:cubicBezTo>
                  <a:cubicBezTo>
                    <a:pt x="50" y="60"/>
                    <a:pt x="50" y="60"/>
                    <a:pt x="50" y="60"/>
                  </a:cubicBezTo>
                  <a:lnTo>
                    <a:pt x="63" y="60"/>
                  </a:lnTo>
                  <a:close/>
                  <a:moveTo>
                    <a:pt x="50" y="101"/>
                  </a:moveTo>
                  <a:cubicBezTo>
                    <a:pt x="39" y="101"/>
                    <a:pt x="39" y="101"/>
                    <a:pt x="39" y="101"/>
                  </a:cubicBezTo>
                  <a:cubicBezTo>
                    <a:pt x="39" y="30"/>
                    <a:pt x="39" y="30"/>
                    <a:pt x="39" y="30"/>
                  </a:cubicBezTo>
                  <a:cubicBezTo>
                    <a:pt x="66" y="30"/>
                    <a:pt x="66" y="30"/>
                    <a:pt x="66" y="30"/>
                  </a:cubicBezTo>
                  <a:cubicBezTo>
                    <a:pt x="74" y="30"/>
                    <a:pt x="81" y="31"/>
                    <a:pt x="85" y="34"/>
                  </a:cubicBezTo>
                  <a:cubicBezTo>
                    <a:pt x="89" y="38"/>
                    <a:pt x="92" y="43"/>
                    <a:pt x="92" y="50"/>
                  </a:cubicBezTo>
                  <a:cubicBezTo>
                    <a:pt x="92" y="57"/>
                    <a:pt x="90" y="61"/>
                    <a:pt x="86" y="64"/>
                  </a:cubicBezTo>
                  <a:cubicBezTo>
                    <a:pt x="83" y="67"/>
                    <a:pt x="78" y="69"/>
                    <a:pt x="73" y="70"/>
                  </a:cubicBezTo>
                  <a:cubicBezTo>
                    <a:pt x="93" y="101"/>
                    <a:pt x="93" y="101"/>
                    <a:pt x="93" y="101"/>
                  </a:cubicBezTo>
                  <a:cubicBezTo>
                    <a:pt x="80" y="101"/>
                    <a:pt x="80" y="101"/>
                    <a:pt x="80" y="101"/>
                  </a:cubicBezTo>
                  <a:cubicBezTo>
                    <a:pt x="61" y="70"/>
                    <a:pt x="61" y="70"/>
                    <a:pt x="61" y="70"/>
                  </a:cubicBezTo>
                  <a:cubicBezTo>
                    <a:pt x="50" y="70"/>
                    <a:pt x="50" y="70"/>
                    <a:pt x="50" y="70"/>
                  </a:cubicBezTo>
                  <a:lnTo>
                    <a:pt x="50" y="101"/>
                  </a:lnTo>
                  <a:close/>
                  <a:moveTo>
                    <a:pt x="112" y="64"/>
                  </a:moveTo>
                  <a:cubicBezTo>
                    <a:pt x="112" y="56"/>
                    <a:pt x="111" y="49"/>
                    <a:pt x="108" y="43"/>
                  </a:cubicBezTo>
                  <a:cubicBezTo>
                    <a:pt x="106" y="36"/>
                    <a:pt x="102" y="30"/>
                    <a:pt x="98" y="26"/>
                  </a:cubicBezTo>
                  <a:cubicBezTo>
                    <a:pt x="93" y="21"/>
                    <a:pt x="88" y="17"/>
                    <a:pt x="82" y="15"/>
                  </a:cubicBezTo>
                  <a:cubicBezTo>
                    <a:pt x="76" y="12"/>
                    <a:pt x="70" y="11"/>
                    <a:pt x="63" y="11"/>
                  </a:cubicBezTo>
                  <a:cubicBezTo>
                    <a:pt x="56" y="11"/>
                    <a:pt x="50" y="12"/>
                    <a:pt x="44" y="15"/>
                  </a:cubicBezTo>
                  <a:cubicBezTo>
                    <a:pt x="38" y="17"/>
                    <a:pt x="33" y="21"/>
                    <a:pt x="28" y="26"/>
                  </a:cubicBezTo>
                  <a:cubicBezTo>
                    <a:pt x="24" y="30"/>
                    <a:pt x="20" y="36"/>
                    <a:pt x="18" y="43"/>
                  </a:cubicBezTo>
                  <a:cubicBezTo>
                    <a:pt x="15" y="49"/>
                    <a:pt x="14" y="56"/>
                    <a:pt x="14" y="64"/>
                  </a:cubicBezTo>
                  <a:cubicBezTo>
                    <a:pt x="14" y="71"/>
                    <a:pt x="15" y="78"/>
                    <a:pt x="17" y="85"/>
                  </a:cubicBezTo>
                  <a:cubicBezTo>
                    <a:pt x="20" y="91"/>
                    <a:pt x="23" y="97"/>
                    <a:pt x="27" y="102"/>
                  </a:cubicBezTo>
                  <a:cubicBezTo>
                    <a:pt x="31" y="106"/>
                    <a:pt x="37" y="110"/>
                    <a:pt x="43" y="113"/>
                  </a:cubicBezTo>
                  <a:cubicBezTo>
                    <a:pt x="49" y="116"/>
                    <a:pt x="55" y="117"/>
                    <a:pt x="63" y="117"/>
                  </a:cubicBezTo>
                  <a:cubicBezTo>
                    <a:pt x="70" y="117"/>
                    <a:pt x="76" y="116"/>
                    <a:pt x="82" y="113"/>
                  </a:cubicBezTo>
                  <a:cubicBezTo>
                    <a:pt x="88" y="111"/>
                    <a:pt x="93" y="107"/>
                    <a:pt x="98" y="102"/>
                  </a:cubicBezTo>
                  <a:cubicBezTo>
                    <a:pt x="102" y="98"/>
                    <a:pt x="106" y="92"/>
                    <a:pt x="108" y="86"/>
                  </a:cubicBezTo>
                  <a:cubicBezTo>
                    <a:pt x="111" y="79"/>
                    <a:pt x="112" y="72"/>
                    <a:pt x="112" y="64"/>
                  </a:cubicBezTo>
                  <a:moveTo>
                    <a:pt x="126" y="64"/>
                  </a:moveTo>
                  <a:cubicBezTo>
                    <a:pt x="126" y="74"/>
                    <a:pt x="124" y="82"/>
                    <a:pt x="121" y="90"/>
                  </a:cubicBezTo>
                  <a:cubicBezTo>
                    <a:pt x="117" y="98"/>
                    <a:pt x="113" y="105"/>
                    <a:pt x="107" y="111"/>
                  </a:cubicBezTo>
                  <a:cubicBezTo>
                    <a:pt x="101" y="116"/>
                    <a:pt x="95" y="121"/>
                    <a:pt x="87" y="124"/>
                  </a:cubicBezTo>
                  <a:cubicBezTo>
                    <a:pt x="79" y="127"/>
                    <a:pt x="71" y="128"/>
                    <a:pt x="63" y="128"/>
                  </a:cubicBezTo>
                  <a:cubicBezTo>
                    <a:pt x="54" y="128"/>
                    <a:pt x="45" y="127"/>
                    <a:pt x="38" y="123"/>
                  </a:cubicBezTo>
                  <a:cubicBezTo>
                    <a:pt x="30" y="120"/>
                    <a:pt x="23" y="116"/>
                    <a:pt x="18" y="110"/>
                  </a:cubicBezTo>
                  <a:cubicBezTo>
                    <a:pt x="12" y="104"/>
                    <a:pt x="8" y="97"/>
                    <a:pt x="5" y="90"/>
                  </a:cubicBezTo>
                  <a:cubicBezTo>
                    <a:pt x="2" y="82"/>
                    <a:pt x="0" y="73"/>
                    <a:pt x="0" y="64"/>
                  </a:cubicBezTo>
                  <a:cubicBezTo>
                    <a:pt x="0" y="54"/>
                    <a:pt x="2" y="46"/>
                    <a:pt x="5" y="38"/>
                  </a:cubicBezTo>
                  <a:cubicBezTo>
                    <a:pt x="9" y="30"/>
                    <a:pt x="13" y="23"/>
                    <a:pt x="19" y="17"/>
                  </a:cubicBezTo>
                  <a:cubicBezTo>
                    <a:pt x="25" y="12"/>
                    <a:pt x="31" y="7"/>
                    <a:pt x="39" y="4"/>
                  </a:cubicBezTo>
                  <a:cubicBezTo>
                    <a:pt x="47" y="1"/>
                    <a:pt x="55" y="0"/>
                    <a:pt x="63" y="0"/>
                  </a:cubicBezTo>
                  <a:cubicBezTo>
                    <a:pt x="71" y="0"/>
                    <a:pt x="79" y="1"/>
                    <a:pt x="87" y="4"/>
                  </a:cubicBezTo>
                  <a:cubicBezTo>
                    <a:pt x="95" y="7"/>
                    <a:pt x="101" y="12"/>
                    <a:pt x="107" y="17"/>
                  </a:cubicBezTo>
                  <a:cubicBezTo>
                    <a:pt x="113" y="23"/>
                    <a:pt x="117" y="30"/>
                    <a:pt x="121" y="38"/>
                  </a:cubicBezTo>
                  <a:cubicBezTo>
                    <a:pt x="124" y="46"/>
                    <a:pt x="126" y="54"/>
                    <a:pt x="126" y="64"/>
                  </a:cubicBezTo>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 name="Rectangle 16">
            <a:extLst>
              <a:ext uri="{FF2B5EF4-FFF2-40B4-BE49-F238E27FC236}">
                <a16:creationId xmlns:a16="http://schemas.microsoft.com/office/drawing/2014/main" id="{354A2084-8430-4804-A2D0-60448F200A5F}"/>
              </a:ext>
            </a:extLst>
          </p:cNvPr>
          <p:cNvSpPr/>
          <p:nvPr userDrawn="1"/>
        </p:nvSpPr>
        <p:spPr>
          <a:xfrm>
            <a:off x="3048" y="0"/>
            <a:ext cx="12188952" cy="18288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Tree>
    <p:extLst>
      <p:ext uri="{BB962C8B-B14F-4D97-AF65-F5344CB8AC3E}">
        <p14:creationId xmlns:p14="http://schemas.microsoft.com/office/powerpoint/2010/main" val="3137326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_Green Sectional">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CONFIDENTIAL</a:t>
            </a:r>
          </a:p>
        </p:txBody>
      </p:sp>
      <p:sp>
        <p:nvSpPr>
          <p:cNvPr id="13" name="Text Placeholder 2"/>
          <p:cNvSpPr>
            <a:spLocks noGrp="1"/>
          </p:cNvSpPr>
          <p:nvPr>
            <p:ph type="body" idx="1"/>
          </p:nvPr>
        </p:nvSpPr>
        <p:spPr>
          <a:xfrm>
            <a:off x="609600" y="1315098"/>
            <a:ext cx="10972800" cy="379598"/>
          </a:xfrm>
          <a:prstGeom prst="rect">
            <a:avLst/>
          </a:prstGeom>
        </p:spPr>
        <p:txBody>
          <a:bodyPr anchor="t" anchorCtr="0">
            <a:normAutofit/>
          </a:bodyPr>
          <a:lstStyle>
            <a:lvl1pPr marL="0" indent="0">
              <a:buNone/>
              <a:defRPr sz="2000" b="1" cap="all" spc="300" baseline="0">
                <a:solidFill>
                  <a:schemeClr val="accent4">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Title 3"/>
          <p:cNvSpPr>
            <a:spLocks noGrp="1"/>
          </p:cNvSpPr>
          <p:nvPr>
            <p:ph type="title"/>
          </p:nvPr>
        </p:nvSpPr>
        <p:spPr/>
        <p:txBody>
          <a:bodyPr/>
          <a:lstStyle/>
          <a:p>
            <a:r>
              <a:rPr lang="en-US"/>
              <a:t>Click to edit Master title style</a:t>
            </a:r>
          </a:p>
        </p:txBody>
      </p:sp>
      <p:sp>
        <p:nvSpPr>
          <p:cNvPr id="8" name="Content Placeholder 6"/>
          <p:cNvSpPr>
            <a:spLocks noGrp="1"/>
          </p:cNvSpPr>
          <p:nvPr>
            <p:ph sz="quarter" idx="12"/>
          </p:nvPr>
        </p:nvSpPr>
        <p:spPr>
          <a:xfrm>
            <a:off x="619125" y="1767393"/>
            <a:ext cx="10963275" cy="4269870"/>
          </a:xfrm>
        </p:spPr>
        <p:txBody>
          <a:bodyPr/>
          <a:lstStyle>
            <a:lvl1pPr>
              <a:buClr>
                <a:schemeClr val="accent4">
                  <a:lumMod val="75000"/>
                </a:schemeClr>
              </a:buClr>
              <a:defRPr/>
            </a:lvl1pPr>
            <a:lvl2pPr>
              <a:buClr>
                <a:schemeClr val="accent4">
                  <a:lumMod val="75000"/>
                </a:schemeClr>
              </a:buClr>
              <a:defRPr/>
            </a:lvl2pPr>
            <a:lvl3pPr>
              <a:buClr>
                <a:schemeClr val="accent4">
                  <a:lumMod val="75000"/>
                </a:schemeClr>
              </a:buClr>
              <a:defRPr/>
            </a:lvl3pPr>
            <a:lvl4pPr>
              <a:buClr>
                <a:schemeClr val="accent4">
                  <a:lumMod val="75000"/>
                </a:schemeClr>
              </a:buClr>
              <a:defRPr/>
            </a:lvl4pPr>
            <a:lvl5pPr>
              <a:buClr>
                <a:schemeClr val="accent4">
                  <a:lumMod val="75000"/>
                </a:schemeClr>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F2E9F930-1927-45EC-BEDE-C810B2C080B5}"/>
              </a:ext>
            </a:extLst>
          </p:cNvPr>
          <p:cNvSpPr/>
          <p:nvPr userDrawn="1"/>
        </p:nvSpPr>
        <p:spPr>
          <a:xfrm>
            <a:off x="3048" y="0"/>
            <a:ext cx="12188952" cy="7315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94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Line Title and Content_No A">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a:t>CONFIDENTIAL</a:t>
            </a:r>
            <a:endParaRPr lang="en-US" dirty="0"/>
          </a:p>
        </p:txBody>
      </p:sp>
      <p:sp>
        <p:nvSpPr>
          <p:cNvPr id="14" name="Content Placeholder 13"/>
          <p:cNvSpPr>
            <a:spLocks noGrp="1"/>
          </p:cNvSpPr>
          <p:nvPr>
            <p:ph sz="quarter" idx="13"/>
          </p:nvPr>
        </p:nvSpPr>
        <p:spPr>
          <a:xfrm>
            <a:off x="609601" y="1312985"/>
            <a:ext cx="10972799" cy="4563941"/>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grpSp>
        <p:nvGrpSpPr>
          <p:cNvPr id="8" name="Group 4"/>
          <p:cNvGrpSpPr>
            <a:grpSpLocks noChangeAspect="1"/>
          </p:cNvGrpSpPr>
          <p:nvPr userDrawn="1"/>
        </p:nvGrpSpPr>
        <p:grpSpPr bwMode="auto">
          <a:xfrm>
            <a:off x="10910609" y="6290004"/>
            <a:ext cx="671790" cy="236919"/>
            <a:chOff x="-4628" y="1477"/>
            <a:chExt cx="8189" cy="2888"/>
          </a:xfrm>
        </p:grpSpPr>
        <p:sp>
          <p:nvSpPr>
            <p:cNvPr id="9" name="Freeform 5"/>
            <p:cNvSpPr>
              <a:spLocks noEditPoints="1"/>
            </p:cNvSpPr>
            <p:nvPr userDrawn="1"/>
          </p:nvSpPr>
          <p:spPr bwMode="auto">
            <a:xfrm>
              <a:off x="-4628" y="1477"/>
              <a:ext cx="8189" cy="2888"/>
            </a:xfrm>
            <a:custGeom>
              <a:avLst/>
              <a:gdLst>
                <a:gd name="T0" fmla="*/ 2332 w 4865"/>
                <a:gd name="T1" fmla="*/ 704 h 1714"/>
                <a:gd name="T2" fmla="*/ 1949 w 4865"/>
                <a:gd name="T3" fmla="*/ 440 h 1714"/>
                <a:gd name="T4" fmla="*/ 2284 w 4865"/>
                <a:gd name="T5" fmla="*/ 229 h 1714"/>
                <a:gd name="T6" fmla="*/ 2704 w 4865"/>
                <a:gd name="T7" fmla="*/ 325 h 1714"/>
                <a:gd name="T8" fmla="*/ 2815 w 4865"/>
                <a:gd name="T9" fmla="*/ 117 h 1714"/>
                <a:gd name="T10" fmla="*/ 2277 w 4865"/>
                <a:gd name="T11" fmla="*/ 0 h 1714"/>
                <a:gd name="T12" fmla="*/ 1650 w 4865"/>
                <a:gd name="T13" fmla="*/ 454 h 1714"/>
                <a:gd name="T14" fmla="*/ 2255 w 4865"/>
                <a:gd name="T15" fmla="*/ 945 h 1714"/>
                <a:gd name="T16" fmla="*/ 2626 w 4865"/>
                <a:gd name="T17" fmla="*/ 1230 h 1714"/>
                <a:gd name="T18" fmla="*/ 2262 w 4865"/>
                <a:gd name="T19" fmla="*/ 1475 h 1714"/>
                <a:gd name="T20" fmla="*/ 1758 w 4865"/>
                <a:gd name="T21" fmla="*/ 1333 h 1714"/>
                <a:gd name="T22" fmla="*/ 1627 w 4865"/>
                <a:gd name="T23" fmla="*/ 1546 h 1714"/>
                <a:gd name="T24" fmla="*/ 2262 w 4865"/>
                <a:gd name="T25" fmla="*/ 1714 h 1714"/>
                <a:gd name="T26" fmla="*/ 2925 w 4865"/>
                <a:gd name="T27" fmla="*/ 1212 h 1714"/>
                <a:gd name="T28" fmla="*/ 2332 w 4865"/>
                <a:gd name="T29" fmla="*/ 704 h 1714"/>
                <a:gd name="T30" fmla="*/ 1295 w 4865"/>
                <a:gd name="T31" fmla="*/ 517 h 1714"/>
                <a:gd name="T32" fmla="*/ 721 w 4865"/>
                <a:gd name="T33" fmla="*/ 30 h 1714"/>
                <a:gd name="T34" fmla="*/ 132 w 4865"/>
                <a:gd name="T35" fmla="*/ 30 h 1714"/>
                <a:gd name="T36" fmla="*/ 0 w 4865"/>
                <a:gd name="T37" fmla="*/ 30 h 1714"/>
                <a:gd name="T38" fmla="*/ 0 w 4865"/>
                <a:gd name="T39" fmla="*/ 1673 h 1714"/>
                <a:gd name="T40" fmla="*/ 263 w 4865"/>
                <a:gd name="T41" fmla="*/ 1673 h 1714"/>
                <a:gd name="T42" fmla="*/ 263 w 4865"/>
                <a:gd name="T43" fmla="*/ 270 h 1714"/>
                <a:gd name="T44" fmla="*/ 706 w 4865"/>
                <a:gd name="T45" fmla="*/ 270 h 1714"/>
                <a:gd name="T46" fmla="*/ 1017 w 4865"/>
                <a:gd name="T47" fmla="*/ 521 h 1714"/>
                <a:gd name="T48" fmla="*/ 687 w 4865"/>
                <a:gd name="T49" fmla="*/ 785 h 1714"/>
                <a:gd name="T50" fmla="*/ 683 w 4865"/>
                <a:gd name="T51" fmla="*/ 785 h 1714"/>
                <a:gd name="T52" fmla="*/ 524 w 4865"/>
                <a:gd name="T53" fmla="*/ 787 h 1714"/>
                <a:gd name="T54" fmla="*/ 1054 w 4865"/>
                <a:gd name="T55" fmla="*/ 1675 h 1714"/>
                <a:gd name="T56" fmla="*/ 1364 w 4865"/>
                <a:gd name="T57" fmla="*/ 1675 h 1714"/>
                <a:gd name="T58" fmla="*/ 949 w 4865"/>
                <a:gd name="T59" fmla="*/ 975 h 1714"/>
                <a:gd name="T60" fmla="*/ 1295 w 4865"/>
                <a:gd name="T61" fmla="*/ 517 h 1714"/>
                <a:gd name="T62" fmla="*/ 4865 w 4865"/>
                <a:gd name="T63" fmla="*/ 1675 h 1714"/>
                <a:gd name="T64" fmla="*/ 4544 w 4865"/>
                <a:gd name="T65" fmla="*/ 1675 h 1714"/>
                <a:gd name="T66" fmla="*/ 3962 w 4865"/>
                <a:gd name="T67" fmla="*/ 394 h 1714"/>
                <a:gd name="T68" fmla="*/ 3405 w 4865"/>
                <a:gd name="T69" fmla="*/ 1675 h 1714"/>
                <a:gd name="T70" fmla="*/ 3082 w 4865"/>
                <a:gd name="T71" fmla="*/ 1675 h 1714"/>
                <a:gd name="T72" fmla="*/ 3815 w 4865"/>
                <a:gd name="T73" fmla="*/ 41 h 1714"/>
                <a:gd name="T74" fmla="*/ 4116 w 4865"/>
                <a:gd name="T75" fmla="*/ 41 h 1714"/>
                <a:gd name="T76" fmla="*/ 4865 w 4865"/>
                <a:gd name="T77" fmla="*/ 1675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5" h="1714">
                  <a:moveTo>
                    <a:pt x="2332" y="704"/>
                  </a:moveTo>
                  <a:cubicBezTo>
                    <a:pt x="2056" y="630"/>
                    <a:pt x="1949" y="567"/>
                    <a:pt x="1949" y="440"/>
                  </a:cubicBezTo>
                  <a:cubicBezTo>
                    <a:pt x="1949" y="248"/>
                    <a:pt x="2196" y="229"/>
                    <a:pt x="2284" y="229"/>
                  </a:cubicBezTo>
                  <a:cubicBezTo>
                    <a:pt x="2423" y="229"/>
                    <a:pt x="2600" y="273"/>
                    <a:pt x="2704" y="325"/>
                  </a:cubicBezTo>
                  <a:cubicBezTo>
                    <a:pt x="2815" y="117"/>
                    <a:pt x="2815" y="117"/>
                    <a:pt x="2815" y="117"/>
                  </a:cubicBezTo>
                  <a:cubicBezTo>
                    <a:pt x="2674" y="47"/>
                    <a:pt x="2458" y="0"/>
                    <a:pt x="2277" y="0"/>
                  </a:cubicBezTo>
                  <a:cubicBezTo>
                    <a:pt x="1891" y="0"/>
                    <a:pt x="1650" y="168"/>
                    <a:pt x="1650" y="454"/>
                  </a:cubicBezTo>
                  <a:cubicBezTo>
                    <a:pt x="1650" y="781"/>
                    <a:pt x="1990" y="874"/>
                    <a:pt x="2255" y="945"/>
                  </a:cubicBezTo>
                  <a:cubicBezTo>
                    <a:pt x="2530" y="1019"/>
                    <a:pt x="2626" y="1103"/>
                    <a:pt x="2626" y="1230"/>
                  </a:cubicBezTo>
                  <a:cubicBezTo>
                    <a:pt x="2626" y="1442"/>
                    <a:pt x="2401" y="1475"/>
                    <a:pt x="2262" y="1475"/>
                  </a:cubicBezTo>
                  <a:cubicBezTo>
                    <a:pt x="2071" y="1475"/>
                    <a:pt x="1913" y="1424"/>
                    <a:pt x="1758" y="1333"/>
                  </a:cubicBezTo>
                  <a:cubicBezTo>
                    <a:pt x="1627" y="1546"/>
                    <a:pt x="1627" y="1546"/>
                    <a:pt x="1627" y="1546"/>
                  </a:cubicBezTo>
                  <a:cubicBezTo>
                    <a:pt x="1821" y="1661"/>
                    <a:pt x="2023" y="1714"/>
                    <a:pt x="2262" y="1714"/>
                  </a:cubicBezTo>
                  <a:cubicBezTo>
                    <a:pt x="2660" y="1714"/>
                    <a:pt x="2925" y="1517"/>
                    <a:pt x="2925" y="1212"/>
                  </a:cubicBezTo>
                  <a:cubicBezTo>
                    <a:pt x="2925" y="872"/>
                    <a:pt x="2603" y="777"/>
                    <a:pt x="2332" y="704"/>
                  </a:cubicBezTo>
                  <a:moveTo>
                    <a:pt x="1295" y="517"/>
                  </a:moveTo>
                  <a:cubicBezTo>
                    <a:pt x="1290" y="230"/>
                    <a:pt x="1055" y="30"/>
                    <a:pt x="721" y="30"/>
                  </a:cubicBezTo>
                  <a:cubicBezTo>
                    <a:pt x="132" y="30"/>
                    <a:pt x="132" y="30"/>
                    <a:pt x="132" y="30"/>
                  </a:cubicBezTo>
                  <a:cubicBezTo>
                    <a:pt x="0" y="30"/>
                    <a:pt x="0" y="30"/>
                    <a:pt x="0" y="30"/>
                  </a:cubicBezTo>
                  <a:cubicBezTo>
                    <a:pt x="0" y="1673"/>
                    <a:pt x="0" y="1673"/>
                    <a:pt x="0" y="1673"/>
                  </a:cubicBezTo>
                  <a:cubicBezTo>
                    <a:pt x="263" y="1673"/>
                    <a:pt x="263" y="1673"/>
                    <a:pt x="263" y="1673"/>
                  </a:cubicBezTo>
                  <a:cubicBezTo>
                    <a:pt x="263" y="270"/>
                    <a:pt x="263" y="270"/>
                    <a:pt x="263" y="270"/>
                  </a:cubicBezTo>
                  <a:cubicBezTo>
                    <a:pt x="706" y="270"/>
                    <a:pt x="706" y="270"/>
                    <a:pt x="706" y="270"/>
                  </a:cubicBezTo>
                  <a:cubicBezTo>
                    <a:pt x="855" y="270"/>
                    <a:pt x="1014" y="344"/>
                    <a:pt x="1017" y="521"/>
                  </a:cubicBezTo>
                  <a:cubicBezTo>
                    <a:pt x="1019" y="678"/>
                    <a:pt x="896" y="776"/>
                    <a:pt x="687" y="785"/>
                  </a:cubicBezTo>
                  <a:cubicBezTo>
                    <a:pt x="683" y="785"/>
                    <a:pt x="683" y="785"/>
                    <a:pt x="683" y="785"/>
                  </a:cubicBezTo>
                  <a:cubicBezTo>
                    <a:pt x="524" y="787"/>
                    <a:pt x="524" y="787"/>
                    <a:pt x="524" y="787"/>
                  </a:cubicBezTo>
                  <a:cubicBezTo>
                    <a:pt x="1054" y="1675"/>
                    <a:pt x="1054" y="1675"/>
                    <a:pt x="1054" y="1675"/>
                  </a:cubicBezTo>
                  <a:cubicBezTo>
                    <a:pt x="1364" y="1675"/>
                    <a:pt x="1364" y="1675"/>
                    <a:pt x="1364" y="1675"/>
                  </a:cubicBezTo>
                  <a:cubicBezTo>
                    <a:pt x="1364" y="1675"/>
                    <a:pt x="1109" y="1245"/>
                    <a:pt x="949" y="975"/>
                  </a:cubicBezTo>
                  <a:cubicBezTo>
                    <a:pt x="1185" y="892"/>
                    <a:pt x="1297" y="706"/>
                    <a:pt x="1295" y="517"/>
                  </a:cubicBezTo>
                  <a:moveTo>
                    <a:pt x="4865" y="1675"/>
                  </a:moveTo>
                  <a:cubicBezTo>
                    <a:pt x="4544" y="1675"/>
                    <a:pt x="4544" y="1675"/>
                    <a:pt x="4544" y="1675"/>
                  </a:cubicBezTo>
                  <a:cubicBezTo>
                    <a:pt x="3962" y="394"/>
                    <a:pt x="3962" y="394"/>
                    <a:pt x="3962" y="394"/>
                  </a:cubicBezTo>
                  <a:cubicBezTo>
                    <a:pt x="3405" y="1675"/>
                    <a:pt x="3405" y="1675"/>
                    <a:pt x="3405" y="1675"/>
                  </a:cubicBezTo>
                  <a:cubicBezTo>
                    <a:pt x="3082" y="1675"/>
                    <a:pt x="3082" y="1675"/>
                    <a:pt x="3082" y="1675"/>
                  </a:cubicBezTo>
                  <a:cubicBezTo>
                    <a:pt x="3815" y="41"/>
                    <a:pt x="3815" y="41"/>
                    <a:pt x="3815" y="41"/>
                  </a:cubicBezTo>
                  <a:cubicBezTo>
                    <a:pt x="4116" y="41"/>
                    <a:pt x="4116" y="41"/>
                    <a:pt x="4116" y="41"/>
                  </a:cubicBezTo>
                  <a:lnTo>
                    <a:pt x="4865" y="1675"/>
                  </a:lnTo>
                  <a:close/>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noEditPoints="1"/>
            </p:cNvSpPr>
            <p:nvPr userDrawn="1"/>
          </p:nvSpPr>
          <p:spPr bwMode="auto">
            <a:xfrm>
              <a:off x="2826" y="1546"/>
              <a:ext cx="212" cy="215"/>
            </a:xfrm>
            <a:custGeom>
              <a:avLst/>
              <a:gdLst>
                <a:gd name="T0" fmla="*/ 63 w 126"/>
                <a:gd name="T1" fmla="*/ 60 h 128"/>
                <a:gd name="T2" fmla="*/ 70 w 126"/>
                <a:gd name="T3" fmla="*/ 60 h 128"/>
                <a:gd name="T4" fmla="*/ 75 w 126"/>
                <a:gd name="T5" fmla="*/ 59 h 128"/>
                <a:gd name="T6" fmla="*/ 79 w 126"/>
                <a:gd name="T7" fmla="*/ 55 h 128"/>
                <a:gd name="T8" fmla="*/ 80 w 126"/>
                <a:gd name="T9" fmla="*/ 49 h 128"/>
                <a:gd name="T10" fmla="*/ 78 w 126"/>
                <a:gd name="T11" fmla="*/ 44 h 128"/>
                <a:gd name="T12" fmla="*/ 75 w 126"/>
                <a:gd name="T13" fmla="*/ 41 h 128"/>
                <a:gd name="T14" fmla="*/ 70 w 126"/>
                <a:gd name="T15" fmla="*/ 40 h 128"/>
                <a:gd name="T16" fmla="*/ 65 w 126"/>
                <a:gd name="T17" fmla="*/ 40 h 128"/>
                <a:gd name="T18" fmla="*/ 50 w 126"/>
                <a:gd name="T19" fmla="*/ 40 h 128"/>
                <a:gd name="T20" fmla="*/ 50 w 126"/>
                <a:gd name="T21" fmla="*/ 60 h 128"/>
                <a:gd name="T22" fmla="*/ 63 w 126"/>
                <a:gd name="T23" fmla="*/ 60 h 128"/>
                <a:gd name="T24" fmla="*/ 50 w 126"/>
                <a:gd name="T25" fmla="*/ 101 h 128"/>
                <a:gd name="T26" fmla="*/ 39 w 126"/>
                <a:gd name="T27" fmla="*/ 101 h 128"/>
                <a:gd name="T28" fmla="*/ 39 w 126"/>
                <a:gd name="T29" fmla="*/ 30 h 128"/>
                <a:gd name="T30" fmla="*/ 66 w 126"/>
                <a:gd name="T31" fmla="*/ 30 h 128"/>
                <a:gd name="T32" fmla="*/ 85 w 126"/>
                <a:gd name="T33" fmla="*/ 34 h 128"/>
                <a:gd name="T34" fmla="*/ 92 w 126"/>
                <a:gd name="T35" fmla="*/ 50 h 128"/>
                <a:gd name="T36" fmla="*/ 86 w 126"/>
                <a:gd name="T37" fmla="*/ 64 h 128"/>
                <a:gd name="T38" fmla="*/ 73 w 126"/>
                <a:gd name="T39" fmla="*/ 70 h 128"/>
                <a:gd name="T40" fmla="*/ 93 w 126"/>
                <a:gd name="T41" fmla="*/ 101 h 128"/>
                <a:gd name="T42" fmla="*/ 80 w 126"/>
                <a:gd name="T43" fmla="*/ 101 h 128"/>
                <a:gd name="T44" fmla="*/ 61 w 126"/>
                <a:gd name="T45" fmla="*/ 70 h 128"/>
                <a:gd name="T46" fmla="*/ 50 w 126"/>
                <a:gd name="T47" fmla="*/ 70 h 128"/>
                <a:gd name="T48" fmla="*/ 50 w 126"/>
                <a:gd name="T49" fmla="*/ 101 h 128"/>
                <a:gd name="T50" fmla="*/ 112 w 126"/>
                <a:gd name="T51" fmla="*/ 64 h 128"/>
                <a:gd name="T52" fmla="*/ 108 w 126"/>
                <a:gd name="T53" fmla="*/ 43 h 128"/>
                <a:gd name="T54" fmla="*/ 98 w 126"/>
                <a:gd name="T55" fmla="*/ 26 h 128"/>
                <a:gd name="T56" fmla="*/ 82 w 126"/>
                <a:gd name="T57" fmla="*/ 15 h 128"/>
                <a:gd name="T58" fmla="*/ 63 w 126"/>
                <a:gd name="T59" fmla="*/ 11 h 128"/>
                <a:gd name="T60" fmla="*/ 44 w 126"/>
                <a:gd name="T61" fmla="*/ 15 h 128"/>
                <a:gd name="T62" fmla="*/ 28 w 126"/>
                <a:gd name="T63" fmla="*/ 26 h 128"/>
                <a:gd name="T64" fmla="*/ 18 w 126"/>
                <a:gd name="T65" fmla="*/ 43 h 128"/>
                <a:gd name="T66" fmla="*/ 14 w 126"/>
                <a:gd name="T67" fmla="*/ 64 h 128"/>
                <a:gd name="T68" fmla="*/ 17 w 126"/>
                <a:gd name="T69" fmla="*/ 85 h 128"/>
                <a:gd name="T70" fmla="*/ 27 w 126"/>
                <a:gd name="T71" fmla="*/ 102 h 128"/>
                <a:gd name="T72" fmla="*/ 43 w 126"/>
                <a:gd name="T73" fmla="*/ 113 h 128"/>
                <a:gd name="T74" fmla="*/ 63 w 126"/>
                <a:gd name="T75" fmla="*/ 117 h 128"/>
                <a:gd name="T76" fmla="*/ 82 w 126"/>
                <a:gd name="T77" fmla="*/ 113 h 128"/>
                <a:gd name="T78" fmla="*/ 98 w 126"/>
                <a:gd name="T79" fmla="*/ 102 h 128"/>
                <a:gd name="T80" fmla="*/ 108 w 126"/>
                <a:gd name="T81" fmla="*/ 86 h 128"/>
                <a:gd name="T82" fmla="*/ 112 w 126"/>
                <a:gd name="T83" fmla="*/ 64 h 128"/>
                <a:gd name="T84" fmla="*/ 126 w 126"/>
                <a:gd name="T85" fmla="*/ 64 h 128"/>
                <a:gd name="T86" fmla="*/ 121 w 126"/>
                <a:gd name="T87" fmla="*/ 90 h 128"/>
                <a:gd name="T88" fmla="*/ 107 w 126"/>
                <a:gd name="T89" fmla="*/ 111 h 128"/>
                <a:gd name="T90" fmla="*/ 87 w 126"/>
                <a:gd name="T91" fmla="*/ 124 h 128"/>
                <a:gd name="T92" fmla="*/ 63 w 126"/>
                <a:gd name="T93" fmla="*/ 128 h 128"/>
                <a:gd name="T94" fmla="*/ 38 w 126"/>
                <a:gd name="T95" fmla="*/ 123 h 128"/>
                <a:gd name="T96" fmla="*/ 18 w 126"/>
                <a:gd name="T97" fmla="*/ 110 h 128"/>
                <a:gd name="T98" fmla="*/ 5 w 126"/>
                <a:gd name="T99" fmla="*/ 90 h 128"/>
                <a:gd name="T100" fmla="*/ 0 w 126"/>
                <a:gd name="T101" fmla="*/ 64 h 128"/>
                <a:gd name="T102" fmla="*/ 5 w 126"/>
                <a:gd name="T103" fmla="*/ 38 h 128"/>
                <a:gd name="T104" fmla="*/ 19 w 126"/>
                <a:gd name="T105" fmla="*/ 17 h 128"/>
                <a:gd name="T106" fmla="*/ 39 w 126"/>
                <a:gd name="T107" fmla="*/ 4 h 128"/>
                <a:gd name="T108" fmla="*/ 63 w 126"/>
                <a:gd name="T109" fmla="*/ 0 h 128"/>
                <a:gd name="T110" fmla="*/ 87 w 126"/>
                <a:gd name="T111" fmla="*/ 4 h 128"/>
                <a:gd name="T112" fmla="*/ 107 w 126"/>
                <a:gd name="T113" fmla="*/ 17 h 128"/>
                <a:gd name="T114" fmla="*/ 121 w 126"/>
                <a:gd name="T115" fmla="*/ 38 h 128"/>
                <a:gd name="T116" fmla="*/ 126 w 126"/>
                <a:gd name="T11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128">
                  <a:moveTo>
                    <a:pt x="63" y="60"/>
                  </a:moveTo>
                  <a:cubicBezTo>
                    <a:pt x="66" y="60"/>
                    <a:pt x="68" y="60"/>
                    <a:pt x="70" y="60"/>
                  </a:cubicBezTo>
                  <a:cubicBezTo>
                    <a:pt x="72" y="60"/>
                    <a:pt x="73" y="60"/>
                    <a:pt x="75" y="59"/>
                  </a:cubicBezTo>
                  <a:cubicBezTo>
                    <a:pt x="76" y="58"/>
                    <a:pt x="78" y="57"/>
                    <a:pt x="79" y="55"/>
                  </a:cubicBezTo>
                  <a:cubicBezTo>
                    <a:pt x="79" y="54"/>
                    <a:pt x="80" y="52"/>
                    <a:pt x="80" y="49"/>
                  </a:cubicBezTo>
                  <a:cubicBezTo>
                    <a:pt x="80" y="47"/>
                    <a:pt x="79" y="45"/>
                    <a:pt x="78" y="44"/>
                  </a:cubicBezTo>
                  <a:cubicBezTo>
                    <a:pt x="77" y="43"/>
                    <a:pt x="76" y="42"/>
                    <a:pt x="75" y="41"/>
                  </a:cubicBezTo>
                  <a:cubicBezTo>
                    <a:pt x="73" y="40"/>
                    <a:pt x="72" y="40"/>
                    <a:pt x="70" y="40"/>
                  </a:cubicBezTo>
                  <a:cubicBezTo>
                    <a:pt x="68" y="40"/>
                    <a:pt x="66" y="40"/>
                    <a:pt x="65" y="40"/>
                  </a:cubicBezTo>
                  <a:cubicBezTo>
                    <a:pt x="50" y="40"/>
                    <a:pt x="50" y="40"/>
                    <a:pt x="50" y="40"/>
                  </a:cubicBezTo>
                  <a:cubicBezTo>
                    <a:pt x="50" y="60"/>
                    <a:pt x="50" y="60"/>
                    <a:pt x="50" y="60"/>
                  </a:cubicBezTo>
                  <a:lnTo>
                    <a:pt x="63" y="60"/>
                  </a:lnTo>
                  <a:close/>
                  <a:moveTo>
                    <a:pt x="50" y="101"/>
                  </a:moveTo>
                  <a:cubicBezTo>
                    <a:pt x="39" y="101"/>
                    <a:pt x="39" y="101"/>
                    <a:pt x="39" y="101"/>
                  </a:cubicBezTo>
                  <a:cubicBezTo>
                    <a:pt x="39" y="30"/>
                    <a:pt x="39" y="30"/>
                    <a:pt x="39" y="30"/>
                  </a:cubicBezTo>
                  <a:cubicBezTo>
                    <a:pt x="66" y="30"/>
                    <a:pt x="66" y="30"/>
                    <a:pt x="66" y="30"/>
                  </a:cubicBezTo>
                  <a:cubicBezTo>
                    <a:pt x="74" y="30"/>
                    <a:pt x="81" y="31"/>
                    <a:pt x="85" y="34"/>
                  </a:cubicBezTo>
                  <a:cubicBezTo>
                    <a:pt x="89" y="38"/>
                    <a:pt x="92" y="43"/>
                    <a:pt x="92" y="50"/>
                  </a:cubicBezTo>
                  <a:cubicBezTo>
                    <a:pt x="92" y="57"/>
                    <a:pt x="90" y="61"/>
                    <a:pt x="86" y="64"/>
                  </a:cubicBezTo>
                  <a:cubicBezTo>
                    <a:pt x="83" y="67"/>
                    <a:pt x="78" y="69"/>
                    <a:pt x="73" y="70"/>
                  </a:cubicBezTo>
                  <a:cubicBezTo>
                    <a:pt x="93" y="101"/>
                    <a:pt x="93" y="101"/>
                    <a:pt x="93" y="101"/>
                  </a:cubicBezTo>
                  <a:cubicBezTo>
                    <a:pt x="80" y="101"/>
                    <a:pt x="80" y="101"/>
                    <a:pt x="80" y="101"/>
                  </a:cubicBezTo>
                  <a:cubicBezTo>
                    <a:pt x="61" y="70"/>
                    <a:pt x="61" y="70"/>
                    <a:pt x="61" y="70"/>
                  </a:cubicBezTo>
                  <a:cubicBezTo>
                    <a:pt x="50" y="70"/>
                    <a:pt x="50" y="70"/>
                    <a:pt x="50" y="70"/>
                  </a:cubicBezTo>
                  <a:lnTo>
                    <a:pt x="50" y="101"/>
                  </a:lnTo>
                  <a:close/>
                  <a:moveTo>
                    <a:pt x="112" y="64"/>
                  </a:moveTo>
                  <a:cubicBezTo>
                    <a:pt x="112" y="56"/>
                    <a:pt x="111" y="49"/>
                    <a:pt x="108" y="43"/>
                  </a:cubicBezTo>
                  <a:cubicBezTo>
                    <a:pt x="106" y="36"/>
                    <a:pt x="102" y="30"/>
                    <a:pt x="98" y="26"/>
                  </a:cubicBezTo>
                  <a:cubicBezTo>
                    <a:pt x="93" y="21"/>
                    <a:pt x="88" y="17"/>
                    <a:pt x="82" y="15"/>
                  </a:cubicBezTo>
                  <a:cubicBezTo>
                    <a:pt x="76" y="12"/>
                    <a:pt x="70" y="11"/>
                    <a:pt x="63" y="11"/>
                  </a:cubicBezTo>
                  <a:cubicBezTo>
                    <a:pt x="56" y="11"/>
                    <a:pt x="50" y="12"/>
                    <a:pt x="44" y="15"/>
                  </a:cubicBezTo>
                  <a:cubicBezTo>
                    <a:pt x="38" y="17"/>
                    <a:pt x="33" y="21"/>
                    <a:pt x="28" y="26"/>
                  </a:cubicBezTo>
                  <a:cubicBezTo>
                    <a:pt x="24" y="30"/>
                    <a:pt x="20" y="36"/>
                    <a:pt x="18" y="43"/>
                  </a:cubicBezTo>
                  <a:cubicBezTo>
                    <a:pt x="15" y="49"/>
                    <a:pt x="14" y="56"/>
                    <a:pt x="14" y="64"/>
                  </a:cubicBezTo>
                  <a:cubicBezTo>
                    <a:pt x="14" y="71"/>
                    <a:pt x="15" y="78"/>
                    <a:pt x="17" y="85"/>
                  </a:cubicBezTo>
                  <a:cubicBezTo>
                    <a:pt x="20" y="91"/>
                    <a:pt x="23" y="97"/>
                    <a:pt x="27" y="102"/>
                  </a:cubicBezTo>
                  <a:cubicBezTo>
                    <a:pt x="31" y="106"/>
                    <a:pt x="37" y="110"/>
                    <a:pt x="43" y="113"/>
                  </a:cubicBezTo>
                  <a:cubicBezTo>
                    <a:pt x="49" y="116"/>
                    <a:pt x="55" y="117"/>
                    <a:pt x="63" y="117"/>
                  </a:cubicBezTo>
                  <a:cubicBezTo>
                    <a:pt x="70" y="117"/>
                    <a:pt x="76" y="116"/>
                    <a:pt x="82" y="113"/>
                  </a:cubicBezTo>
                  <a:cubicBezTo>
                    <a:pt x="88" y="111"/>
                    <a:pt x="93" y="107"/>
                    <a:pt x="98" y="102"/>
                  </a:cubicBezTo>
                  <a:cubicBezTo>
                    <a:pt x="102" y="98"/>
                    <a:pt x="106" y="92"/>
                    <a:pt x="108" y="86"/>
                  </a:cubicBezTo>
                  <a:cubicBezTo>
                    <a:pt x="111" y="79"/>
                    <a:pt x="112" y="72"/>
                    <a:pt x="112" y="64"/>
                  </a:cubicBezTo>
                  <a:moveTo>
                    <a:pt x="126" y="64"/>
                  </a:moveTo>
                  <a:cubicBezTo>
                    <a:pt x="126" y="74"/>
                    <a:pt x="124" y="82"/>
                    <a:pt x="121" y="90"/>
                  </a:cubicBezTo>
                  <a:cubicBezTo>
                    <a:pt x="117" y="98"/>
                    <a:pt x="113" y="105"/>
                    <a:pt x="107" y="111"/>
                  </a:cubicBezTo>
                  <a:cubicBezTo>
                    <a:pt x="101" y="116"/>
                    <a:pt x="95" y="121"/>
                    <a:pt x="87" y="124"/>
                  </a:cubicBezTo>
                  <a:cubicBezTo>
                    <a:pt x="79" y="127"/>
                    <a:pt x="71" y="128"/>
                    <a:pt x="63" y="128"/>
                  </a:cubicBezTo>
                  <a:cubicBezTo>
                    <a:pt x="54" y="128"/>
                    <a:pt x="45" y="127"/>
                    <a:pt x="38" y="123"/>
                  </a:cubicBezTo>
                  <a:cubicBezTo>
                    <a:pt x="30" y="120"/>
                    <a:pt x="23" y="116"/>
                    <a:pt x="18" y="110"/>
                  </a:cubicBezTo>
                  <a:cubicBezTo>
                    <a:pt x="12" y="104"/>
                    <a:pt x="8" y="97"/>
                    <a:pt x="5" y="90"/>
                  </a:cubicBezTo>
                  <a:cubicBezTo>
                    <a:pt x="2" y="82"/>
                    <a:pt x="0" y="73"/>
                    <a:pt x="0" y="64"/>
                  </a:cubicBezTo>
                  <a:cubicBezTo>
                    <a:pt x="0" y="54"/>
                    <a:pt x="2" y="46"/>
                    <a:pt x="5" y="38"/>
                  </a:cubicBezTo>
                  <a:cubicBezTo>
                    <a:pt x="9" y="30"/>
                    <a:pt x="13" y="23"/>
                    <a:pt x="19" y="17"/>
                  </a:cubicBezTo>
                  <a:cubicBezTo>
                    <a:pt x="25" y="12"/>
                    <a:pt x="31" y="7"/>
                    <a:pt x="39" y="4"/>
                  </a:cubicBezTo>
                  <a:cubicBezTo>
                    <a:pt x="47" y="1"/>
                    <a:pt x="55" y="0"/>
                    <a:pt x="63" y="0"/>
                  </a:cubicBezTo>
                  <a:cubicBezTo>
                    <a:pt x="71" y="0"/>
                    <a:pt x="79" y="1"/>
                    <a:pt x="87" y="4"/>
                  </a:cubicBezTo>
                  <a:cubicBezTo>
                    <a:pt x="95" y="7"/>
                    <a:pt x="101" y="12"/>
                    <a:pt x="107" y="17"/>
                  </a:cubicBezTo>
                  <a:cubicBezTo>
                    <a:pt x="113" y="23"/>
                    <a:pt x="117" y="30"/>
                    <a:pt x="121" y="38"/>
                  </a:cubicBezTo>
                  <a:cubicBezTo>
                    <a:pt x="124" y="46"/>
                    <a:pt x="126" y="54"/>
                    <a:pt x="126" y="64"/>
                  </a:cubicBezTo>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1" name="Straight Connector 10"/>
          <p:cNvCxnSpPr/>
          <p:nvPr userDrawn="1"/>
        </p:nvCxnSpPr>
        <p:spPr>
          <a:xfrm>
            <a:off x="917528" y="6286500"/>
            <a:ext cx="0" cy="24042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619124" y="6350748"/>
            <a:ext cx="342472" cy="138499"/>
          </a:xfrm>
          <a:prstGeom prst="rect">
            <a:avLst/>
          </a:prstGeom>
          <a:noFill/>
        </p:spPr>
        <p:txBody>
          <a:bodyPr wrap="square" lIns="0" tIns="0" rIns="0" bIns="0" rtlCol="0">
            <a:spAutoFit/>
          </a:bodyPr>
          <a:lstStyle/>
          <a:p>
            <a:pPr algn="l"/>
            <a:fld id="{38DFF450-A247-4615-AC05-DE107C6F10E5}" type="slidenum">
              <a:rPr lang="en-US" sz="900" smtClean="0">
                <a:solidFill>
                  <a:schemeClr val="accent6"/>
                </a:solidFill>
              </a:rPr>
              <a:pPr algn="l"/>
              <a:t>‹#›</a:t>
            </a:fld>
            <a:endParaRPr lang="en-US" dirty="0">
              <a:solidFill>
                <a:schemeClr val="accent6"/>
              </a:solidFill>
            </a:endParaRPr>
          </a:p>
        </p:txBody>
      </p:sp>
    </p:spTree>
    <p:extLst>
      <p:ext uri="{BB962C8B-B14F-4D97-AF65-F5344CB8AC3E}">
        <p14:creationId xmlns:p14="http://schemas.microsoft.com/office/powerpoint/2010/main" val="1112812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Line Title and Content_No A">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a:t>CONFIDENTIAL</a:t>
            </a:r>
            <a:endParaRPr lang="en-US" dirty="0"/>
          </a:p>
        </p:txBody>
      </p:sp>
      <p:grpSp>
        <p:nvGrpSpPr>
          <p:cNvPr id="13" name="Group 4"/>
          <p:cNvGrpSpPr>
            <a:grpSpLocks noChangeAspect="1"/>
          </p:cNvGrpSpPr>
          <p:nvPr userDrawn="1"/>
        </p:nvGrpSpPr>
        <p:grpSpPr bwMode="auto">
          <a:xfrm>
            <a:off x="10910609" y="6290004"/>
            <a:ext cx="671790" cy="236919"/>
            <a:chOff x="-4628" y="1477"/>
            <a:chExt cx="8189" cy="2888"/>
          </a:xfrm>
        </p:grpSpPr>
        <p:sp>
          <p:nvSpPr>
            <p:cNvPr id="14" name="Freeform 5"/>
            <p:cNvSpPr>
              <a:spLocks noEditPoints="1"/>
            </p:cNvSpPr>
            <p:nvPr userDrawn="1"/>
          </p:nvSpPr>
          <p:spPr bwMode="auto">
            <a:xfrm>
              <a:off x="-4628" y="1477"/>
              <a:ext cx="8189" cy="2888"/>
            </a:xfrm>
            <a:custGeom>
              <a:avLst/>
              <a:gdLst>
                <a:gd name="T0" fmla="*/ 2332 w 4865"/>
                <a:gd name="T1" fmla="*/ 704 h 1714"/>
                <a:gd name="T2" fmla="*/ 1949 w 4865"/>
                <a:gd name="T3" fmla="*/ 440 h 1714"/>
                <a:gd name="T4" fmla="*/ 2284 w 4865"/>
                <a:gd name="T5" fmla="*/ 229 h 1714"/>
                <a:gd name="T6" fmla="*/ 2704 w 4865"/>
                <a:gd name="T7" fmla="*/ 325 h 1714"/>
                <a:gd name="T8" fmla="*/ 2815 w 4865"/>
                <a:gd name="T9" fmla="*/ 117 h 1714"/>
                <a:gd name="T10" fmla="*/ 2277 w 4865"/>
                <a:gd name="T11" fmla="*/ 0 h 1714"/>
                <a:gd name="T12" fmla="*/ 1650 w 4865"/>
                <a:gd name="T13" fmla="*/ 454 h 1714"/>
                <a:gd name="T14" fmla="*/ 2255 w 4865"/>
                <a:gd name="T15" fmla="*/ 945 h 1714"/>
                <a:gd name="T16" fmla="*/ 2626 w 4865"/>
                <a:gd name="T17" fmla="*/ 1230 h 1714"/>
                <a:gd name="T18" fmla="*/ 2262 w 4865"/>
                <a:gd name="T19" fmla="*/ 1475 h 1714"/>
                <a:gd name="T20" fmla="*/ 1758 w 4865"/>
                <a:gd name="T21" fmla="*/ 1333 h 1714"/>
                <a:gd name="T22" fmla="*/ 1627 w 4865"/>
                <a:gd name="T23" fmla="*/ 1546 h 1714"/>
                <a:gd name="T24" fmla="*/ 2262 w 4865"/>
                <a:gd name="T25" fmla="*/ 1714 h 1714"/>
                <a:gd name="T26" fmla="*/ 2925 w 4865"/>
                <a:gd name="T27" fmla="*/ 1212 h 1714"/>
                <a:gd name="T28" fmla="*/ 2332 w 4865"/>
                <a:gd name="T29" fmla="*/ 704 h 1714"/>
                <a:gd name="T30" fmla="*/ 1295 w 4865"/>
                <a:gd name="T31" fmla="*/ 517 h 1714"/>
                <a:gd name="T32" fmla="*/ 721 w 4865"/>
                <a:gd name="T33" fmla="*/ 30 h 1714"/>
                <a:gd name="T34" fmla="*/ 132 w 4865"/>
                <a:gd name="T35" fmla="*/ 30 h 1714"/>
                <a:gd name="T36" fmla="*/ 0 w 4865"/>
                <a:gd name="T37" fmla="*/ 30 h 1714"/>
                <a:gd name="T38" fmla="*/ 0 w 4865"/>
                <a:gd name="T39" fmla="*/ 1673 h 1714"/>
                <a:gd name="T40" fmla="*/ 263 w 4865"/>
                <a:gd name="T41" fmla="*/ 1673 h 1714"/>
                <a:gd name="T42" fmla="*/ 263 w 4865"/>
                <a:gd name="T43" fmla="*/ 270 h 1714"/>
                <a:gd name="T44" fmla="*/ 706 w 4865"/>
                <a:gd name="T45" fmla="*/ 270 h 1714"/>
                <a:gd name="T46" fmla="*/ 1017 w 4865"/>
                <a:gd name="T47" fmla="*/ 521 h 1714"/>
                <a:gd name="T48" fmla="*/ 687 w 4865"/>
                <a:gd name="T49" fmla="*/ 785 h 1714"/>
                <a:gd name="T50" fmla="*/ 683 w 4865"/>
                <a:gd name="T51" fmla="*/ 785 h 1714"/>
                <a:gd name="T52" fmla="*/ 524 w 4865"/>
                <a:gd name="T53" fmla="*/ 787 h 1714"/>
                <a:gd name="T54" fmla="*/ 1054 w 4865"/>
                <a:gd name="T55" fmla="*/ 1675 h 1714"/>
                <a:gd name="T56" fmla="*/ 1364 w 4865"/>
                <a:gd name="T57" fmla="*/ 1675 h 1714"/>
                <a:gd name="T58" fmla="*/ 949 w 4865"/>
                <a:gd name="T59" fmla="*/ 975 h 1714"/>
                <a:gd name="T60" fmla="*/ 1295 w 4865"/>
                <a:gd name="T61" fmla="*/ 517 h 1714"/>
                <a:gd name="T62" fmla="*/ 4865 w 4865"/>
                <a:gd name="T63" fmla="*/ 1675 h 1714"/>
                <a:gd name="T64" fmla="*/ 4544 w 4865"/>
                <a:gd name="T65" fmla="*/ 1675 h 1714"/>
                <a:gd name="T66" fmla="*/ 3962 w 4865"/>
                <a:gd name="T67" fmla="*/ 394 h 1714"/>
                <a:gd name="T68" fmla="*/ 3405 w 4865"/>
                <a:gd name="T69" fmla="*/ 1675 h 1714"/>
                <a:gd name="T70" fmla="*/ 3082 w 4865"/>
                <a:gd name="T71" fmla="*/ 1675 h 1714"/>
                <a:gd name="T72" fmla="*/ 3815 w 4865"/>
                <a:gd name="T73" fmla="*/ 41 h 1714"/>
                <a:gd name="T74" fmla="*/ 4116 w 4865"/>
                <a:gd name="T75" fmla="*/ 41 h 1714"/>
                <a:gd name="T76" fmla="*/ 4865 w 4865"/>
                <a:gd name="T77" fmla="*/ 1675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5" h="1714">
                  <a:moveTo>
                    <a:pt x="2332" y="704"/>
                  </a:moveTo>
                  <a:cubicBezTo>
                    <a:pt x="2056" y="630"/>
                    <a:pt x="1949" y="567"/>
                    <a:pt x="1949" y="440"/>
                  </a:cubicBezTo>
                  <a:cubicBezTo>
                    <a:pt x="1949" y="248"/>
                    <a:pt x="2196" y="229"/>
                    <a:pt x="2284" y="229"/>
                  </a:cubicBezTo>
                  <a:cubicBezTo>
                    <a:pt x="2423" y="229"/>
                    <a:pt x="2600" y="273"/>
                    <a:pt x="2704" y="325"/>
                  </a:cubicBezTo>
                  <a:cubicBezTo>
                    <a:pt x="2815" y="117"/>
                    <a:pt x="2815" y="117"/>
                    <a:pt x="2815" y="117"/>
                  </a:cubicBezTo>
                  <a:cubicBezTo>
                    <a:pt x="2674" y="47"/>
                    <a:pt x="2458" y="0"/>
                    <a:pt x="2277" y="0"/>
                  </a:cubicBezTo>
                  <a:cubicBezTo>
                    <a:pt x="1891" y="0"/>
                    <a:pt x="1650" y="168"/>
                    <a:pt x="1650" y="454"/>
                  </a:cubicBezTo>
                  <a:cubicBezTo>
                    <a:pt x="1650" y="781"/>
                    <a:pt x="1990" y="874"/>
                    <a:pt x="2255" y="945"/>
                  </a:cubicBezTo>
                  <a:cubicBezTo>
                    <a:pt x="2530" y="1019"/>
                    <a:pt x="2626" y="1103"/>
                    <a:pt x="2626" y="1230"/>
                  </a:cubicBezTo>
                  <a:cubicBezTo>
                    <a:pt x="2626" y="1442"/>
                    <a:pt x="2401" y="1475"/>
                    <a:pt x="2262" y="1475"/>
                  </a:cubicBezTo>
                  <a:cubicBezTo>
                    <a:pt x="2071" y="1475"/>
                    <a:pt x="1913" y="1424"/>
                    <a:pt x="1758" y="1333"/>
                  </a:cubicBezTo>
                  <a:cubicBezTo>
                    <a:pt x="1627" y="1546"/>
                    <a:pt x="1627" y="1546"/>
                    <a:pt x="1627" y="1546"/>
                  </a:cubicBezTo>
                  <a:cubicBezTo>
                    <a:pt x="1821" y="1661"/>
                    <a:pt x="2023" y="1714"/>
                    <a:pt x="2262" y="1714"/>
                  </a:cubicBezTo>
                  <a:cubicBezTo>
                    <a:pt x="2660" y="1714"/>
                    <a:pt x="2925" y="1517"/>
                    <a:pt x="2925" y="1212"/>
                  </a:cubicBezTo>
                  <a:cubicBezTo>
                    <a:pt x="2925" y="872"/>
                    <a:pt x="2603" y="777"/>
                    <a:pt x="2332" y="704"/>
                  </a:cubicBezTo>
                  <a:moveTo>
                    <a:pt x="1295" y="517"/>
                  </a:moveTo>
                  <a:cubicBezTo>
                    <a:pt x="1290" y="230"/>
                    <a:pt x="1055" y="30"/>
                    <a:pt x="721" y="30"/>
                  </a:cubicBezTo>
                  <a:cubicBezTo>
                    <a:pt x="132" y="30"/>
                    <a:pt x="132" y="30"/>
                    <a:pt x="132" y="30"/>
                  </a:cubicBezTo>
                  <a:cubicBezTo>
                    <a:pt x="0" y="30"/>
                    <a:pt x="0" y="30"/>
                    <a:pt x="0" y="30"/>
                  </a:cubicBezTo>
                  <a:cubicBezTo>
                    <a:pt x="0" y="1673"/>
                    <a:pt x="0" y="1673"/>
                    <a:pt x="0" y="1673"/>
                  </a:cubicBezTo>
                  <a:cubicBezTo>
                    <a:pt x="263" y="1673"/>
                    <a:pt x="263" y="1673"/>
                    <a:pt x="263" y="1673"/>
                  </a:cubicBezTo>
                  <a:cubicBezTo>
                    <a:pt x="263" y="270"/>
                    <a:pt x="263" y="270"/>
                    <a:pt x="263" y="270"/>
                  </a:cubicBezTo>
                  <a:cubicBezTo>
                    <a:pt x="706" y="270"/>
                    <a:pt x="706" y="270"/>
                    <a:pt x="706" y="270"/>
                  </a:cubicBezTo>
                  <a:cubicBezTo>
                    <a:pt x="855" y="270"/>
                    <a:pt x="1014" y="344"/>
                    <a:pt x="1017" y="521"/>
                  </a:cubicBezTo>
                  <a:cubicBezTo>
                    <a:pt x="1019" y="678"/>
                    <a:pt x="896" y="776"/>
                    <a:pt x="687" y="785"/>
                  </a:cubicBezTo>
                  <a:cubicBezTo>
                    <a:pt x="683" y="785"/>
                    <a:pt x="683" y="785"/>
                    <a:pt x="683" y="785"/>
                  </a:cubicBezTo>
                  <a:cubicBezTo>
                    <a:pt x="524" y="787"/>
                    <a:pt x="524" y="787"/>
                    <a:pt x="524" y="787"/>
                  </a:cubicBezTo>
                  <a:cubicBezTo>
                    <a:pt x="1054" y="1675"/>
                    <a:pt x="1054" y="1675"/>
                    <a:pt x="1054" y="1675"/>
                  </a:cubicBezTo>
                  <a:cubicBezTo>
                    <a:pt x="1364" y="1675"/>
                    <a:pt x="1364" y="1675"/>
                    <a:pt x="1364" y="1675"/>
                  </a:cubicBezTo>
                  <a:cubicBezTo>
                    <a:pt x="1364" y="1675"/>
                    <a:pt x="1109" y="1245"/>
                    <a:pt x="949" y="975"/>
                  </a:cubicBezTo>
                  <a:cubicBezTo>
                    <a:pt x="1185" y="892"/>
                    <a:pt x="1297" y="706"/>
                    <a:pt x="1295" y="517"/>
                  </a:cubicBezTo>
                  <a:moveTo>
                    <a:pt x="4865" y="1675"/>
                  </a:moveTo>
                  <a:cubicBezTo>
                    <a:pt x="4544" y="1675"/>
                    <a:pt x="4544" y="1675"/>
                    <a:pt x="4544" y="1675"/>
                  </a:cubicBezTo>
                  <a:cubicBezTo>
                    <a:pt x="3962" y="394"/>
                    <a:pt x="3962" y="394"/>
                    <a:pt x="3962" y="394"/>
                  </a:cubicBezTo>
                  <a:cubicBezTo>
                    <a:pt x="3405" y="1675"/>
                    <a:pt x="3405" y="1675"/>
                    <a:pt x="3405" y="1675"/>
                  </a:cubicBezTo>
                  <a:cubicBezTo>
                    <a:pt x="3082" y="1675"/>
                    <a:pt x="3082" y="1675"/>
                    <a:pt x="3082" y="1675"/>
                  </a:cubicBezTo>
                  <a:cubicBezTo>
                    <a:pt x="3815" y="41"/>
                    <a:pt x="3815" y="41"/>
                    <a:pt x="3815" y="41"/>
                  </a:cubicBezTo>
                  <a:cubicBezTo>
                    <a:pt x="4116" y="41"/>
                    <a:pt x="4116" y="41"/>
                    <a:pt x="4116" y="41"/>
                  </a:cubicBezTo>
                  <a:lnTo>
                    <a:pt x="4865" y="1675"/>
                  </a:lnTo>
                  <a:close/>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p:cNvSpPr>
              <a:spLocks noEditPoints="1"/>
            </p:cNvSpPr>
            <p:nvPr userDrawn="1"/>
          </p:nvSpPr>
          <p:spPr bwMode="auto">
            <a:xfrm>
              <a:off x="2826" y="1546"/>
              <a:ext cx="212" cy="215"/>
            </a:xfrm>
            <a:custGeom>
              <a:avLst/>
              <a:gdLst>
                <a:gd name="T0" fmla="*/ 63 w 126"/>
                <a:gd name="T1" fmla="*/ 60 h 128"/>
                <a:gd name="T2" fmla="*/ 70 w 126"/>
                <a:gd name="T3" fmla="*/ 60 h 128"/>
                <a:gd name="T4" fmla="*/ 75 w 126"/>
                <a:gd name="T5" fmla="*/ 59 h 128"/>
                <a:gd name="T6" fmla="*/ 79 w 126"/>
                <a:gd name="T7" fmla="*/ 55 h 128"/>
                <a:gd name="T8" fmla="*/ 80 w 126"/>
                <a:gd name="T9" fmla="*/ 49 h 128"/>
                <a:gd name="T10" fmla="*/ 78 w 126"/>
                <a:gd name="T11" fmla="*/ 44 h 128"/>
                <a:gd name="T12" fmla="*/ 75 w 126"/>
                <a:gd name="T13" fmla="*/ 41 h 128"/>
                <a:gd name="T14" fmla="*/ 70 w 126"/>
                <a:gd name="T15" fmla="*/ 40 h 128"/>
                <a:gd name="T16" fmla="*/ 65 w 126"/>
                <a:gd name="T17" fmla="*/ 40 h 128"/>
                <a:gd name="T18" fmla="*/ 50 w 126"/>
                <a:gd name="T19" fmla="*/ 40 h 128"/>
                <a:gd name="T20" fmla="*/ 50 w 126"/>
                <a:gd name="T21" fmla="*/ 60 h 128"/>
                <a:gd name="T22" fmla="*/ 63 w 126"/>
                <a:gd name="T23" fmla="*/ 60 h 128"/>
                <a:gd name="T24" fmla="*/ 50 w 126"/>
                <a:gd name="T25" fmla="*/ 101 h 128"/>
                <a:gd name="T26" fmla="*/ 39 w 126"/>
                <a:gd name="T27" fmla="*/ 101 h 128"/>
                <a:gd name="T28" fmla="*/ 39 w 126"/>
                <a:gd name="T29" fmla="*/ 30 h 128"/>
                <a:gd name="T30" fmla="*/ 66 w 126"/>
                <a:gd name="T31" fmla="*/ 30 h 128"/>
                <a:gd name="T32" fmla="*/ 85 w 126"/>
                <a:gd name="T33" fmla="*/ 34 h 128"/>
                <a:gd name="T34" fmla="*/ 92 w 126"/>
                <a:gd name="T35" fmla="*/ 50 h 128"/>
                <a:gd name="T36" fmla="*/ 86 w 126"/>
                <a:gd name="T37" fmla="*/ 64 h 128"/>
                <a:gd name="T38" fmla="*/ 73 w 126"/>
                <a:gd name="T39" fmla="*/ 70 h 128"/>
                <a:gd name="T40" fmla="*/ 93 w 126"/>
                <a:gd name="T41" fmla="*/ 101 h 128"/>
                <a:gd name="T42" fmla="*/ 80 w 126"/>
                <a:gd name="T43" fmla="*/ 101 h 128"/>
                <a:gd name="T44" fmla="*/ 61 w 126"/>
                <a:gd name="T45" fmla="*/ 70 h 128"/>
                <a:gd name="T46" fmla="*/ 50 w 126"/>
                <a:gd name="T47" fmla="*/ 70 h 128"/>
                <a:gd name="T48" fmla="*/ 50 w 126"/>
                <a:gd name="T49" fmla="*/ 101 h 128"/>
                <a:gd name="T50" fmla="*/ 112 w 126"/>
                <a:gd name="T51" fmla="*/ 64 h 128"/>
                <a:gd name="T52" fmla="*/ 108 w 126"/>
                <a:gd name="T53" fmla="*/ 43 h 128"/>
                <a:gd name="T54" fmla="*/ 98 w 126"/>
                <a:gd name="T55" fmla="*/ 26 h 128"/>
                <a:gd name="T56" fmla="*/ 82 w 126"/>
                <a:gd name="T57" fmla="*/ 15 h 128"/>
                <a:gd name="T58" fmla="*/ 63 w 126"/>
                <a:gd name="T59" fmla="*/ 11 h 128"/>
                <a:gd name="T60" fmla="*/ 44 w 126"/>
                <a:gd name="T61" fmla="*/ 15 h 128"/>
                <a:gd name="T62" fmla="*/ 28 w 126"/>
                <a:gd name="T63" fmla="*/ 26 h 128"/>
                <a:gd name="T64" fmla="*/ 18 w 126"/>
                <a:gd name="T65" fmla="*/ 43 h 128"/>
                <a:gd name="T66" fmla="*/ 14 w 126"/>
                <a:gd name="T67" fmla="*/ 64 h 128"/>
                <a:gd name="T68" fmla="*/ 17 w 126"/>
                <a:gd name="T69" fmla="*/ 85 h 128"/>
                <a:gd name="T70" fmla="*/ 27 w 126"/>
                <a:gd name="T71" fmla="*/ 102 h 128"/>
                <a:gd name="T72" fmla="*/ 43 w 126"/>
                <a:gd name="T73" fmla="*/ 113 h 128"/>
                <a:gd name="T74" fmla="*/ 63 w 126"/>
                <a:gd name="T75" fmla="*/ 117 h 128"/>
                <a:gd name="T76" fmla="*/ 82 w 126"/>
                <a:gd name="T77" fmla="*/ 113 h 128"/>
                <a:gd name="T78" fmla="*/ 98 w 126"/>
                <a:gd name="T79" fmla="*/ 102 h 128"/>
                <a:gd name="T80" fmla="*/ 108 w 126"/>
                <a:gd name="T81" fmla="*/ 86 h 128"/>
                <a:gd name="T82" fmla="*/ 112 w 126"/>
                <a:gd name="T83" fmla="*/ 64 h 128"/>
                <a:gd name="T84" fmla="*/ 126 w 126"/>
                <a:gd name="T85" fmla="*/ 64 h 128"/>
                <a:gd name="T86" fmla="*/ 121 w 126"/>
                <a:gd name="T87" fmla="*/ 90 h 128"/>
                <a:gd name="T88" fmla="*/ 107 w 126"/>
                <a:gd name="T89" fmla="*/ 111 h 128"/>
                <a:gd name="T90" fmla="*/ 87 w 126"/>
                <a:gd name="T91" fmla="*/ 124 h 128"/>
                <a:gd name="T92" fmla="*/ 63 w 126"/>
                <a:gd name="T93" fmla="*/ 128 h 128"/>
                <a:gd name="T94" fmla="*/ 38 w 126"/>
                <a:gd name="T95" fmla="*/ 123 h 128"/>
                <a:gd name="T96" fmla="*/ 18 w 126"/>
                <a:gd name="T97" fmla="*/ 110 h 128"/>
                <a:gd name="T98" fmla="*/ 5 w 126"/>
                <a:gd name="T99" fmla="*/ 90 h 128"/>
                <a:gd name="T100" fmla="*/ 0 w 126"/>
                <a:gd name="T101" fmla="*/ 64 h 128"/>
                <a:gd name="T102" fmla="*/ 5 w 126"/>
                <a:gd name="T103" fmla="*/ 38 h 128"/>
                <a:gd name="T104" fmla="*/ 19 w 126"/>
                <a:gd name="T105" fmla="*/ 17 h 128"/>
                <a:gd name="T106" fmla="*/ 39 w 126"/>
                <a:gd name="T107" fmla="*/ 4 h 128"/>
                <a:gd name="T108" fmla="*/ 63 w 126"/>
                <a:gd name="T109" fmla="*/ 0 h 128"/>
                <a:gd name="T110" fmla="*/ 87 w 126"/>
                <a:gd name="T111" fmla="*/ 4 h 128"/>
                <a:gd name="T112" fmla="*/ 107 w 126"/>
                <a:gd name="T113" fmla="*/ 17 h 128"/>
                <a:gd name="T114" fmla="*/ 121 w 126"/>
                <a:gd name="T115" fmla="*/ 38 h 128"/>
                <a:gd name="T116" fmla="*/ 126 w 126"/>
                <a:gd name="T11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128">
                  <a:moveTo>
                    <a:pt x="63" y="60"/>
                  </a:moveTo>
                  <a:cubicBezTo>
                    <a:pt x="66" y="60"/>
                    <a:pt x="68" y="60"/>
                    <a:pt x="70" y="60"/>
                  </a:cubicBezTo>
                  <a:cubicBezTo>
                    <a:pt x="72" y="60"/>
                    <a:pt x="73" y="60"/>
                    <a:pt x="75" y="59"/>
                  </a:cubicBezTo>
                  <a:cubicBezTo>
                    <a:pt x="76" y="58"/>
                    <a:pt x="78" y="57"/>
                    <a:pt x="79" y="55"/>
                  </a:cubicBezTo>
                  <a:cubicBezTo>
                    <a:pt x="79" y="54"/>
                    <a:pt x="80" y="52"/>
                    <a:pt x="80" y="49"/>
                  </a:cubicBezTo>
                  <a:cubicBezTo>
                    <a:pt x="80" y="47"/>
                    <a:pt x="79" y="45"/>
                    <a:pt x="78" y="44"/>
                  </a:cubicBezTo>
                  <a:cubicBezTo>
                    <a:pt x="77" y="43"/>
                    <a:pt x="76" y="42"/>
                    <a:pt x="75" y="41"/>
                  </a:cubicBezTo>
                  <a:cubicBezTo>
                    <a:pt x="73" y="40"/>
                    <a:pt x="72" y="40"/>
                    <a:pt x="70" y="40"/>
                  </a:cubicBezTo>
                  <a:cubicBezTo>
                    <a:pt x="68" y="40"/>
                    <a:pt x="66" y="40"/>
                    <a:pt x="65" y="40"/>
                  </a:cubicBezTo>
                  <a:cubicBezTo>
                    <a:pt x="50" y="40"/>
                    <a:pt x="50" y="40"/>
                    <a:pt x="50" y="40"/>
                  </a:cubicBezTo>
                  <a:cubicBezTo>
                    <a:pt x="50" y="60"/>
                    <a:pt x="50" y="60"/>
                    <a:pt x="50" y="60"/>
                  </a:cubicBezTo>
                  <a:lnTo>
                    <a:pt x="63" y="60"/>
                  </a:lnTo>
                  <a:close/>
                  <a:moveTo>
                    <a:pt x="50" y="101"/>
                  </a:moveTo>
                  <a:cubicBezTo>
                    <a:pt x="39" y="101"/>
                    <a:pt x="39" y="101"/>
                    <a:pt x="39" y="101"/>
                  </a:cubicBezTo>
                  <a:cubicBezTo>
                    <a:pt x="39" y="30"/>
                    <a:pt x="39" y="30"/>
                    <a:pt x="39" y="30"/>
                  </a:cubicBezTo>
                  <a:cubicBezTo>
                    <a:pt x="66" y="30"/>
                    <a:pt x="66" y="30"/>
                    <a:pt x="66" y="30"/>
                  </a:cubicBezTo>
                  <a:cubicBezTo>
                    <a:pt x="74" y="30"/>
                    <a:pt x="81" y="31"/>
                    <a:pt x="85" y="34"/>
                  </a:cubicBezTo>
                  <a:cubicBezTo>
                    <a:pt x="89" y="38"/>
                    <a:pt x="92" y="43"/>
                    <a:pt x="92" y="50"/>
                  </a:cubicBezTo>
                  <a:cubicBezTo>
                    <a:pt x="92" y="57"/>
                    <a:pt x="90" y="61"/>
                    <a:pt x="86" y="64"/>
                  </a:cubicBezTo>
                  <a:cubicBezTo>
                    <a:pt x="83" y="67"/>
                    <a:pt x="78" y="69"/>
                    <a:pt x="73" y="70"/>
                  </a:cubicBezTo>
                  <a:cubicBezTo>
                    <a:pt x="93" y="101"/>
                    <a:pt x="93" y="101"/>
                    <a:pt x="93" y="101"/>
                  </a:cubicBezTo>
                  <a:cubicBezTo>
                    <a:pt x="80" y="101"/>
                    <a:pt x="80" y="101"/>
                    <a:pt x="80" y="101"/>
                  </a:cubicBezTo>
                  <a:cubicBezTo>
                    <a:pt x="61" y="70"/>
                    <a:pt x="61" y="70"/>
                    <a:pt x="61" y="70"/>
                  </a:cubicBezTo>
                  <a:cubicBezTo>
                    <a:pt x="50" y="70"/>
                    <a:pt x="50" y="70"/>
                    <a:pt x="50" y="70"/>
                  </a:cubicBezTo>
                  <a:lnTo>
                    <a:pt x="50" y="101"/>
                  </a:lnTo>
                  <a:close/>
                  <a:moveTo>
                    <a:pt x="112" y="64"/>
                  </a:moveTo>
                  <a:cubicBezTo>
                    <a:pt x="112" y="56"/>
                    <a:pt x="111" y="49"/>
                    <a:pt x="108" y="43"/>
                  </a:cubicBezTo>
                  <a:cubicBezTo>
                    <a:pt x="106" y="36"/>
                    <a:pt x="102" y="30"/>
                    <a:pt x="98" y="26"/>
                  </a:cubicBezTo>
                  <a:cubicBezTo>
                    <a:pt x="93" y="21"/>
                    <a:pt x="88" y="17"/>
                    <a:pt x="82" y="15"/>
                  </a:cubicBezTo>
                  <a:cubicBezTo>
                    <a:pt x="76" y="12"/>
                    <a:pt x="70" y="11"/>
                    <a:pt x="63" y="11"/>
                  </a:cubicBezTo>
                  <a:cubicBezTo>
                    <a:pt x="56" y="11"/>
                    <a:pt x="50" y="12"/>
                    <a:pt x="44" y="15"/>
                  </a:cubicBezTo>
                  <a:cubicBezTo>
                    <a:pt x="38" y="17"/>
                    <a:pt x="33" y="21"/>
                    <a:pt x="28" y="26"/>
                  </a:cubicBezTo>
                  <a:cubicBezTo>
                    <a:pt x="24" y="30"/>
                    <a:pt x="20" y="36"/>
                    <a:pt x="18" y="43"/>
                  </a:cubicBezTo>
                  <a:cubicBezTo>
                    <a:pt x="15" y="49"/>
                    <a:pt x="14" y="56"/>
                    <a:pt x="14" y="64"/>
                  </a:cubicBezTo>
                  <a:cubicBezTo>
                    <a:pt x="14" y="71"/>
                    <a:pt x="15" y="78"/>
                    <a:pt x="17" y="85"/>
                  </a:cubicBezTo>
                  <a:cubicBezTo>
                    <a:pt x="20" y="91"/>
                    <a:pt x="23" y="97"/>
                    <a:pt x="27" y="102"/>
                  </a:cubicBezTo>
                  <a:cubicBezTo>
                    <a:pt x="31" y="106"/>
                    <a:pt x="37" y="110"/>
                    <a:pt x="43" y="113"/>
                  </a:cubicBezTo>
                  <a:cubicBezTo>
                    <a:pt x="49" y="116"/>
                    <a:pt x="55" y="117"/>
                    <a:pt x="63" y="117"/>
                  </a:cubicBezTo>
                  <a:cubicBezTo>
                    <a:pt x="70" y="117"/>
                    <a:pt x="76" y="116"/>
                    <a:pt x="82" y="113"/>
                  </a:cubicBezTo>
                  <a:cubicBezTo>
                    <a:pt x="88" y="111"/>
                    <a:pt x="93" y="107"/>
                    <a:pt x="98" y="102"/>
                  </a:cubicBezTo>
                  <a:cubicBezTo>
                    <a:pt x="102" y="98"/>
                    <a:pt x="106" y="92"/>
                    <a:pt x="108" y="86"/>
                  </a:cubicBezTo>
                  <a:cubicBezTo>
                    <a:pt x="111" y="79"/>
                    <a:pt x="112" y="72"/>
                    <a:pt x="112" y="64"/>
                  </a:cubicBezTo>
                  <a:moveTo>
                    <a:pt x="126" y="64"/>
                  </a:moveTo>
                  <a:cubicBezTo>
                    <a:pt x="126" y="74"/>
                    <a:pt x="124" y="82"/>
                    <a:pt x="121" y="90"/>
                  </a:cubicBezTo>
                  <a:cubicBezTo>
                    <a:pt x="117" y="98"/>
                    <a:pt x="113" y="105"/>
                    <a:pt x="107" y="111"/>
                  </a:cubicBezTo>
                  <a:cubicBezTo>
                    <a:pt x="101" y="116"/>
                    <a:pt x="95" y="121"/>
                    <a:pt x="87" y="124"/>
                  </a:cubicBezTo>
                  <a:cubicBezTo>
                    <a:pt x="79" y="127"/>
                    <a:pt x="71" y="128"/>
                    <a:pt x="63" y="128"/>
                  </a:cubicBezTo>
                  <a:cubicBezTo>
                    <a:pt x="54" y="128"/>
                    <a:pt x="45" y="127"/>
                    <a:pt x="38" y="123"/>
                  </a:cubicBezTo>
                  <a:cubicBezTo>
                    <a:pt x="30" y="120"/>
                    <a:pt x="23" y="116"/>
                    <a:pt x="18" y="110"/>
                  </a:cubicBezTo>
                  <a:cubicBezTo>
                    <a:pt x="12" y="104"/>
                    <a:pt x="8" y="97"/>
                    <a:pt x="5" y="90"/>
                  </a:cubicBezTo>
                  <a:cubicBezTo>
                    <a:pt x="2" y="82"/>
                    <a:pt x="0" y="73"/>
                    <a:pt x="0" y="64"/>
                  </a:cubicBezTo>
                  <a:cubicBezTo>
                    <a:pt x="0" y="54"/>
                    <a:pt x="2" y="46"/>
                    <a:pt x="5" y="38"/>
                  </a:cubicBezTo>
                  <a:cubicBezTo>
                    <a:pt x="9" y="30"/>
                    <a:pt x="13" y="23"/>
                    <a:pt x="19" y="17"/>
                  </a:cubicBezTo>
                  <a:cubicBezTo>
                    <a:pt x="25" y="12"/>
                    <a:pt x="31" y="7"/>
                    <a:pt x="39" y="4"/>
                  </a:cubicBezTo>
                  <a:cubicBezTo>
                    <a:pt x="47" y="1"/>
                    <a:pt x="55" y="0"/>
                    <a:pt x="63" y="0"/>
                  </a:cubicBezTo>
                  <a:cubicBezTo>
                    <a:pt x="71" y="0"/>
                    <a:pt x="79" y="1"/>
                    <a:pt x="87" y="4"/>
                  </a:cubicBezTo>
                  <a:cubicBezTo>
                    <a:pt x="95" y="7"/>
                    <a:pt x="101" y="12"/>
                    <a:pt x="107" y="17"/>
                  </a:cubicBezTo>
                  <a:cubicBezTo>
                    <a:pt x="113" y="23"/>
                    <a:pt x="117" y="30"/>
                    <a:pt x="121" y="38"/>
                  </a:cubicBezTo>
                  <a:cubicBezTo>
                    <a:pt x="124" y="46"/>
                    <a:pt x="126" y="54"/>
                    <a:pt x="126" y="64"/>
                  </a:cubicBezTo>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6" name="Straight Connector 15"/>
          <p:cNvCxnSpPr/>
          <p:nvPr userDrawn="1"/>
        </p:nvCxnSpPr>
        <p:spPr>
          <a:xfrm>
            <a:off x="917528" y="6286500"/>
            <a:ext cx="0" cy="24042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619124" y="6350748"/>
            <a:ext cx="342472" cy="138499"/>
          </a:xfrm>
          <a:prstGeom prst="rect">
            <a:avLst/>
          </a:prstGeom>
          <a:noFill/>
        </p:spPr>
        <p:txBody>
          <a:bodyPr wrap="square" lIns="0" tIns="0" rIns="0" bIns="0" rtlCol="0">
            <a:spAutoFit/>
          </a:bodyPr>
          <a:lstStyle/>
          <a:p>
            <a:pPr algn="l"/>
            <a:fld id="{38DFF450-A247-4615-AC05-DE107C6F10E5}" type="slidenum">
              <a:rPr lang="en-US" sz="900" smtClean="0">
                <a:solidFill>
                  <a:schemeClr val="accent6"/>
                </a:solidFill>
              </a:rPr>
              <a:pPr algn="l"/>
              <a:t>‹#›</a:t>
            </a:fld>
            <a:endParaRPr lang="en-US" dirty="0">
              <a:solidFill>
                <a:schemeClr val="accent6"/>
              </a:solidFill>
            </a:endParaRPr>
          </a:p>
        </p:txBody>
      </p:sp>
      <p:sp>
        <p:nvSpPr>
          <p:cNvPr id="20" name="Title 3"/>
          <p:cNvSpPr>
            <a:spLocks noGrp="1"/>
          </p:cNvSpPr>
          <p:nvPr>
            <p:ph type="title"/>
          </p:nvPr>
        </p:nvSpPr>
        <p:spPr>
          <a:xfrm>
            <a:off x="609600" y="457200"/>
            <a:ext cx="10972800" cy="1101969"/>
          </a:xfrm>
        </p:spPr>
        <p:txBody>
          <a:bodyPr/>
          <a:lstStyle/>
          <a:p>
            <a:r>
              <a:rPr lang="en-US" dirty="0"/>
              <a:t>Click to edit Master title style</a:t>
            </a:r>
          </a:p>
        </p:txBody>
      </p:sp>
      <p:sp>
        <p:nvSpPr>
          <p:cNvPr id="21" name="Content Placeholder 13"/>
          <p:cNvSpPr>
            <a:spLocks noGrp="1"/>
          </p:cNvSpPr>
          <p:nvPr>
            <p:ph sz="quarter" idx="13"/>
          </p:nvPr>
        </p:nvSpPr>
        <p:spPr>
          <a:xfrm>
            <a:off x="609601" y="1781907"/>
            <a:ext cx="10972799" cy="4095019"/>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888026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_No A">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a:t>CONFIDENTIAL</a:t>
            </a:r>
          </a:p>
        </p:txBody>
      </p:sp>
      <p:grpSp>
        <p:nvGrpSpPr>
          <p:cNvPr id="12" name="Group 4"/>
          <p:cNvGrpSpPr>
            <a:grpSpLocks noChangeAspect="1"/>
          </p:cNvGrpSpPr>
          <p:nvPr userDrawn="1"/>
        </p:nvGrpSpPr>
        <p:grpSpPr bwMode="auto">
          <a:xfrm>
            <a:off x="10910609" y="6290004"/>
            <a:ext cx="671790" cy="236919"/>
            <a:chOff x="-4628" y="1477"/>
            <a:chExt cx="8189" cy="2888"/>
          </a:xfrm>
        </p:grpSpPr>
        <p:sp>
          <p:nvSpPr>
            <p:cNvPr id="13" name="Freeform 5"/>
            <p:cNvSpPr>
              <a:spLocks noEditPoints="1"/>
            </p:cNvSpPr>
            <p:nvPr userDrawn="1"/>
          </p:nvSpPr>
          <p:spPr bwMode="auto">
            <a:xfrm>
              <a:off x="-4628" y="1477"/>
              <a:ext cx="8189" cy="2888"/>
            </a:xfrm>
            <a:custGeom>
              <a:avLst/>
              <a:gdLst>
                <a:gd name="T0" fmla="*/ 2332 w 4865"/>
                <a:gd name="T1" fmla="*/ 704 h 1714"/>
                <a:gd name="T2" fmla="*/ 1949 w 4865"/>
                <a:gd name="T3" fmla="*/ 440 h 1714"/>
                <a:gd name="T4" fmla="*/ 2284 w 4865"/>
                <a:gd name="T5" fmla="*/ 229 h 1714"/>
                <a:gd name="T6" fmla="*/ 2704 w 4865"/>
                <a:gd name="T7" fmla="*/ 325 h 1714"/>
                <a:gd name="T8" fmla="*/ 2815 w 4865"/>
                <a:gd name="T9" fmla="*/ 117 h 1714"/>
                <a:gd name="T10" fmla="*/ 2277 w 4865"/>
                <a:gd name="T11" fmla="*/ 0 h 1714"/>
                <a:gd name="T12" fmla="*/ 1650 w 4865"/>
                <a:gd name="T13" fmla="*/ 454 h 1714"/>
                <a:gd name="T14" fmla="*/ 2255 w 4865"/>
                <a:gd name="T15" fmla="*/ 945 h 1714"/>
                <a:gd name="T16" fmla="*/ 2626 w 4865"/>
                <a:gd name="T17" fmla="*/ 1230 h 1714"/>
                <a:gd name="T18" fmla="*/ 2262 w 4865"/>
                <a:gd name="T19" fmla="*/ 1475 h 1714"/>
                <a:gd name="T20" fmla="*/ 1758 w 4865"/>
                <a:gd name="T21" fmla="*/ 1333 h 1714"/>
                <a:gd name="T22" fmla="*/ 1627 w 4865"/>
                <a:gd name="T23" fmla="*/ 1546 h 1714"/>
                <a:gd name="T24" fmla="*/ 2262 w 4865"/>
                <a:gd name="T25" fmla="*/ 1714 h 1714"/>
                <a:gd name="T26" fmla="*/ 2925 w 4865"/>
                <a:gd name="T27" fmla="*/ 1212 h 1714"/>
                <a:gd name="T28" fmla="*/ 2332 w 4865"/>
                <a:gd name="T29" fmla="*/ 704 h 1714"/>
                <a:gd name="T30" fmla="*/ 1295 w 4865"/>
                <a:gd name="T31" fmla="*/ 517 h 1714"/>
                <a:gd name="T32" fmla="*/ 721 w 4865"/>
                <a:gd name="T33" fmla="*/ 30 h 1714"/>
                <a:gd name="T34" fmla="*/ 132 w 4865"/>
                <a:gd name="T35" fmla="*/ 30 h 1714"/>
                <a:gd name="T36" fmla="*/ 0 w 4865"/>
                <a:gd name="T37" fmla="*/ 30 h 1714"/>
                <a:gd name="T38" fmla="*/ 0 w 4865"/>
                <a:gd name="T39" fmla="*/ 1673 h 1714"/>
                <a:gd name="T40" fmla="*/ 263 w 4865"/>
                <a:gd name="T41" fmla="*/ 1673 h 1714"/>
                <a:gd name="T42" fmla="*/ 263 w 4865"/>
                <a:gd name="T43" fmla="*/ 270 h 1714"/>
                <a:gd name="T44" fmla="*/ 706 w 4865"/>
                <a:gd name="T45" fmla="*/ 270 h 1714"/>
                <a:gd name="T46" fmla="*/ 1017 w 4865"/>
                <a:gd name="T47" fmla="*/ 521 h 1714"/>
                <a:gd name="T48" fmla="*/ 687 w 4865"/>
                <a:gd name="T49" fmla="*/ 785 h 1714"/>
                <a:gd name="T50" fmla="*/ 683 w 4865"/>
                <a:gd name="T51" fmla="*/ 785 h 1714"/>
                <a:gd name="T52" fmla="*/ 524 w 4865"/>
                <a:gd name="T53" fmla="*/ 787 h 1714"/>
                <a:gd name="T54" fmla="*/ 1054 w 4865"/>
                <a:gd name="T55" fmla="*/ 1675 h 1714"/>
                <a:gd name="T56" fmla="*/ 1364 w 4865"/>
                <a:gd name="T57" fmla="*/ 1675 h 1714"/>
                <a:gd name="T58" fmla="*/ 949 w 4865"/>
                <a:gd name="T59" fmla="*/ 975 h 1714"/>
                <a:gd name="T60" fmla="*/ 1295 w 4865"/>
                <a:gd name="T61" fmla="*/ 517 h 1714"/>
                <a:gd name="T62" fmla="*/ 4865 w 4865"/>
                <a:gd name="T63" fmla="*/ 1675 h 1714"/>
                <a:gd name="T64" fmla="*/ 4544 w 4865"/>
                <a:gd name="T65" fmla="*/ 1675 h 1714"/>
                <a:gd name="T66" fmla="*/ 3962 w 4865"/>
                <a:gd name="T67" fmla="*/ 394 h 1714"/>
                <a:gd name="T68" fmla="*/ 3405 w 4865"/>
                <a:gd name="T69" fmla="*/ 1675 h 1714"/>
                <a:gd name="T70" fmla="*/ 3082 w 4865"/>
                <a:gd name="T71" fmla="*/ 1675 h 1714"/>
                <a:gd name="T72" fmla="*/ 3815 w 4865"/>
                <a:gd name="T73" fmla="*/ 41 h 1714"/>
                <a:gd name="T74" fmla="*/ 4116 w 4865"/>
                <a:gd name="T75" fmla="*/ 41 h 1714"/>
                <a:gd name="T76" fmla="*/ 4865 w 4865"/>
                <a:gd name="T77" fmla="*/ 1675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5" h="1714">
                  <a:moveTo>
                    <a:pt x="2332" y="704"/>
                  </a:moveTo>
                  <a:cubicBezTo>
                    <a:pt x="2056" y="630"/>
                    <a:pt x="1949" y="567"/>
                    <a:pt x="1949" y="440"/>
                  </a:cubicBezTo>
                  <a:cubicBezTo>
                    <a:pt x="1949" y="248"/>
                    <a:pt x="2196" y="229"/>
                    <a:pt x="2284" y="229"/>
                  </a:cubicBezTo>
                  <a:cubicBezTo>
                    <a:pt x="2423" y="229"/>
                    <a:pt x="2600" y="273"/>
                    <a:pt x="2704" y="325"/>
                  </a:cubicBezTo>
                  <a:cubicBezTo>
                    <a:pt x="2815" y="117"/>
                    <a:pt x="2815" y="117"/>
                    <a:pt x="2815" y="117"/>
                  </a:cubicBezTo>
                  <a:cubicBezTo>
                    <a:pt x="2674" y="47"/>
                    <a:pt x="2458" y="0"/>
                    <a:pt x="2277" y="0"/>
                  </a:cubicBezTo>
                  <a:cubicBezTo>
                    <a:pt x="1891" y="0"/>
                    <a:pt x="1650" y="168"/>
                    <a:pt x="1650" y="454"/>
                  </a:cubicBezTo>
                  <a:cubicBezTo>
                    <a:pt x="1650" y="781"/>
                    <a:pt x="1990" y="874"/>
                    <a:pt x="2255" y="945"/>
                  </a:cubicBezTo>
                  <a:cubicBezTo>
                    <a:pt x="2530" y="1019"/>
                    <a:pt x="2626" y="1103"/>
                    <a:pt x="2626" y="1230"/>
                  </a:cubicBezTo>
                  <a:cubicBezTo>
                    <a:pt x="2626" y="1442"/>
                    <a:pt x="2401" y="1475"/>
                    <a:pt x="2262" y="1475"/>
                  </a:cubicBezTo>
                  <a:cubicBezTo>
                    <a:pt x="2071" y="1475"/>
                    <a:pt x="1913" y="1424"/>
                    <a:pt x="1758" y="1333"/>
                  </a:cubicBezTo>
                  <a:cubicBezTo>
                    <a:pt x="1627" y="1546"/>
                    <a:pt x="1627" y="1546"/>
                    <a:pt x="1627" y="1546"/>
                  </a:cubicBezTo>
                  <a:cubicBezTo>
                    <a:pt x="1821" y="1661"/>
                    <a:pt x="2023" y="1714"/>
                    <a:pt x="2262" y="1714"/>
                  </a:cubicBezTo>
                  <a:cubicBezTo>
                    <a:pt x="2660" y="1714"/>
                    <a:pt x="2925" y="1517"/>
                    <a:pt x="2925" y="1212"/>
                  </a:cubicBezTo>
                  <a:cubicBezTo>
                    <a:pt x="2925" y="872"/>
                    <a:pt x="2603" y="777"/>
                    <a:pt x="2332" y="704"/>
                  </a:cubicBezTo>
                  <a:moveTo>
                    <a:pt x="1295" y="517"/>
                  </a:moveTo>
                  <a:cubicBezTo>
                    <a:pt x="1290" y="230"/>
                    <a:pt x="1055" y="30"/>
                    <a:pt x="721" y="30"/>
                  </a:cubicBezTo>
                  <a:cubicBezTo>
                    <a:pt x="132" y="30"/>
                    <a:pt x="132" y="30"/>
                    <a:pt x="132" y="30"/>
                  </a:cubicBezTo>
                  <a:cubicBezTo>
                    <a:pt x="0" y="30"/>
                    <a:pt x="0" y="30"/>
                    <a:pt x="0" y="30"/>
                  </a:cubicBezTo>
                  <a:cubicBezTo>
                    <a:pt x="0" y="1673"/>
                    <a:pt x="0" y="1673"/>
                    <a:pt x="0" y="1673"/>
                  </a:cubicBezTo>
                  <a:cubicBezTo>
                    <a:pt x="263" y="1673"/>
                    <a:pt x="263" y="1673"/>
                    <a:pt x="263" y="1673"/>
                  </a:cubicBezTo>
                  <a:cubicBezTo>
                    <a:pt x="263" y="270"/>
                    <a:pt x="263" y="270"/>
                    <a:pt x="263" y="270"/>
                  </a:cubicBezTo>
                  <a:cubicBezTo>
                    <a:pt x="706" y="270"/>
                    <a:pt x="706" y="270"/>
                    <a:pt x="706" y="270"/>
                  </a:cubicBezTo>
                  <a:cubicBezTo>
                    <a:pt x="855" y="270"/>
                    <a:pt x="1014" y="344"/>
                    <a:pt x="1017" y="521"/>
                  </a:cubicBezTo>
                  <a:cubicBezTo>
                    <a:pt x="1019" y="678"/>
                    <a:pt x="896" y="776"/>
                    <a:pt x="687" y="785"/>
                  </a:cubicBezTo>
                  <a:cubicBezTo>
                    <a:pt x="683" y="785"/>
                    <a:pt x="683" y="785"/>
                    <a:pt x="683" y="785"/>
                  </a:cubicBezTo>
                  <a:cubicBezTo>
                    <a:pt x="524" y="787"/>
                    <a:pt x="524" y="787"/>
                    <a:pt x="524" y="787"/>
                  </a:cubicBezTo>
                  <a:cubicBezTo>
                    <a:pt x="1054" y="1675"/>
                    <a:pt x="1054" y="1675"/>
                    <a:pt x="1054" y="1675"/>
                  </a:cubicBezTo>
                  <a:cubicBezTo>
                    <a:pt x="1364" y="1675"/>
                    <a:pt x="1364" y="1675"/>
                    <a:pt x="1364" y="1675"/>
                  </a:cubicBezTo>
                  <a:cubicBezTo>
                    <a:pt x="1364" y="1675"/>
                    <a:pt x="1109" y="1245"/>
                    <a:pt x="949" y="975"/>
                  </a:cubicBezTo>
                  <a:cubicBezTo>
                    <a:pt x="1185" y="892"/>
                    <a:pt x="1297" y="706"/>
                    <a:pt x="1295" y="517"/>
                  </a:cubicBezTo>
                  <a:moveTo>
                    <a:pt x="4865" y="1675"/>
                  </a:moveTo>
                  <a:cubicBezTo>
                    <a:pt x="4544" y="1675"/>
                    <a:pt x="4544" y="1675"/>
                    <a:pt x="4544" y="1675"/>
                  </a:cubicBezTo>
                  <a:cubicBezTo>
                    <a:pt x="3962" y="394"/>
                    <a:pt x="3962" y="394"/>
                    <a:pt x="3962" y="394"/>
                  </a:cubicBezTo>
                  <a:cubicBezTo>
                    <a:pt x="3405" y="1675"/>
                    <a:pt x="3405" y="1675"/>
                    <a:pt x="3405" y="1675"/>
                  </a:cubicBezTo>
                  <a:cubicBezTo>
                    <a:pt x="3082" y="1675"/>
                    <a:pt x="3082" y="1675"/>
                    <a:pt x="3082" y="1675"/>
                  </a:cubicBezTo>
                  <a:cubicBezTo>
                    <a:pt x="3815" y="41"/>
                    <a:pt x="3815" y="41"/>
                    <a:pt x="3815" y="41"/>
                  </a:cubicBezTo>
                  <a:cubicBezTo>
                    <a:pt x="4116" y="41"/>
                    <a:pt x="4116" y="41"/>
                    <a:pt x="4116" y="41"/>
                  </a:cubicBezTo>
                  <a:lnTo>
                    <a:pt x="4865" y="1675"/>
                  </a:lnTo>
                  <a:close/>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6"/>
            <p:cNvSpPr>
              <a:spLocks noEditPoints="1"/>
            </p:cNvSpPr>
            <p:nvPr userDrawn="1"/>
          </p:nvSpPr>
          <p:spPr bwMode="auto">
            <a:xfrm>
              <a:off x="2826" y="1546"/>
              <a:ext cx="212" cy="215"/>
            </a:xfrm>
            <a:custGeom>
              <a:avLst/>
              <a:gdLst>
                <a:gd name="T0" fmla="*/ 63 w 126"/>
                <a:gd name="T1" fmla="*/ 60 h 128"/>
                <a:gd name="T2" fmla="*/ 70 w 126"/>
                <a:gd name="T3" fmla="*/ 60 h 128"/>
                <a:gd name="T4" fmla="*/ 75 w 126"/>
                <a:gd name="T5" fmla="*/ 59 h 128"/>
                <a:gd name="T6" fmla="*/ 79 w 126"/>
                <a:gd name="T7" fmla="*/ 55 h 128"/>
                <a:gd name="T8" fmla="*/ 80 w 126"/>
                <a:gd name="T9" fmla="*/ 49 h 128"/>
                <a:gd name="T10" fmla="*/ 78 w 126"/>
                <a:gd name="T11" fmla="*/ 44 h 128"/>
                <a:gd name="T12" fmla="*/ 75 w 126"/>
                <a:gd name="T13" fmla="*/ 41 h 128"/>
                <a:gd name="T14" fmla="*/ 70 w 126"/>
                <a:gd name="T15" fmla="*/ 40 h 128"/>
                <a:gd name="T16" fmla="*/ 65 w 126"/>
                <a:gd name="T17" fmla="*/ 40 h 128"/>
                <a:gd name="T18" fmla="*/ 50 w 126"/>
                <a:gd name="T19" fmla="*/ 40 h 128"/>
                <a:gd name="T20" fmla="*/ 50 w 126"/>
                <a:gd name="T21" fmla="*/ 60 h 128"/>
                <a:gd name="T22" fmla="*/ 63 w 126"/>
                <a:gd name="T23" fmla="*/ 60 h 128"/>
                <a:gd name="T24" fmla="*/ 50 w 126"/>
                <a:gd name="T25" fmla="*/ 101 h 128"/>
                <a:gd name="T26" fmla="*/ 39 w 126"/>
                <a:gd name="T27" fmla="*/ 101 h 128"/>
                <a:gd name="T28" fmla="*/ 39 w 126"/>
                <a:gd name="T29" fmla="*/ 30 h 128"/>
                <a:gd name="T30" fmla="*/ 66 w 126"/>
                <a:gd name="T31" fmla="*/ 30 h 128"/>
                <a:gd name="T32" fmla="*/ 85 w 126"/>
                <a:gd name="T33" fmla="*/ 34 h 128"/>
                <a:gd name="T34" fmla="*/ 92 w 126"/>
                <a:gd name="T35" fmla="*/ 50 h 128"/>
                <a:gd name="T36" fmla="*/ 86 w 126"/>
                <a:gd name="T37" fmla="*/ 64 h 128"/>
                <a:gd name="T38" fmla="*/ 73 w 126"/>
                <a:gd name="T39" fmla="*/ 70 h 128"/>
                <a:gd name="T40" fmla="*/ 93 w 126"/>
                <a:gd name="T41" fmla="*/ 101 h 128"/>
                <a:gd name="T42" fmla="*/ 80 w 126"/>
                <a:gd name="T43" fmla="*/ 101 h 128"/>
                <a:gd name="T44" fmla="*/ 61 w 126"/>
                <a:gd name="T45" fmla="*/ 70 h 128"/>
                <a:gd name="T46" fmla="*/ 50 w 126"/>
                <a:gd name="T47" fmla="*/ 70 h 128"/>
                <a:gd name="T48" fmla="*/ 50 w 126"/>
                <a:gd name="T49" fmla="*/ 101 h 128"/>
                <a:gd name="T50" fmla="*/ 112 w 126"/>
                <a:gd name="T51" fmla="*/ 64 h 128"/>
                <a:gd name="T52" fmla="*/ 108 w 126"/>
                <a:gd name="T53" fmla="*/ 43 h 128"/>
                <a:gd name="T54" fmla="*/ 98 w 126"/>
                <a:gd name="T55" fmla="*/ 26 h 128"/>
                <a:gd name="T56" fmla="*/ 82 w 126"/>
                <a:gd name="T57" fmla="*/ 15 h 128"/>
                <a:gd name="T58" fmla="*/ 63 w 126"/>
                <a:gd name="T59" fmla="*/ 11 h 128"/>
                <a:gd name="T60" fmla="*/ 44 w 126"/>
                <a:gd name="T61" fmla="*/ 15 h 128"/>
                <a:gd name="T62" fmla="*/ 28 w 126"/>
                <a:gd name="T63" fmla="*/ 26 h 128"/>
                <a:gd name="T64" fmla="*/ 18 w 126"/>
                <a:gd name="T65" fmla="*/ 43 h 128"/>
                <a:gd name="T66" fmla="*/ 14 w 126"/>
                <a:gd name="T67" fmla="*/ 64 h 128"/>
                <a:gd name="T68" fmla="*/ 17 w 126"/>
                <a:gd name="T69" fmla="*/ 85 h 128"/>
                <a:gd name="T70" fmla="*/ 27 w 126"/>
                <a:gd name="T71" fmla="*/ 102 h 128"/>
                <a:gd name="T72" fmla="*/ 43 w 126"/>
                <a:gd name="T73" fmla="*/ 113 h 128"/>
                <a:gd name="T74" fmla="*/ 63 w 126"/>
                <a:gd name="T75" fmla="*/ 117 h 128"/>
                <a:gd name="T76" fmla="*/ 82 w 126"/>
                <a:gd name="T77" fmla="*/ 113 h 128"/>
                <a:gd name="T78" fmla="*/ 98 w 126"/>
                <a:gd name="T79" fmla="*/ 102 h 128"/>
                <a:gd name="T80" fmla="*/ 108 w 126"/>
                <a:gd name="T81" fmla="*/ 86 h 128"/>
                <a:gd name="T82" fmla="*/ 112 w 126"/>
                <a:gd name="T83" fmla="*/ 64 h 128"/>
                <a:gd name="T84" fmla="*/ 126 w 126"/>
                <a:gd name="T85" fmla="*/ 64 h 128"/>
                <a:gd name="T86" fmla="*/ 121 w 126"/>
                <a:gd name="T87" fmla="*/ 90 h 128"/>
                <a:gd name="T88" fmla="*/ 107 w 126"/>
                <a:gd name="T89" fmla="*/ 111 h 128"/>
                <a:gd name="T90" fmla="*/ 87 w 126"/>
                <a:gd name="T91" fmla="*/ 124 h 128"/>
                <a:gd name="T92" fmla="*/ 63 w 126"/>
                <a:gd name="T93" fmla="*/ 128 h 128"/>
                <a:gd name="T94" fmla="*/ 38 w 126"/>
                <a:gd name="T95" fmla="*/ 123 h 128"/>
                <a:gd name="T96" fmla="*/ 18 w 126"/>
                <a:gd name="T97" fmla="*/ 110 h 128"/>
                <a:gd name="T98" fmla="*/ 5 w 126"/>
                <a:gd name="T99" fmla="*/ 90 h 128"/>
                <a:gd name="T100" fmla="*/ 0 w 126"/>
                <a:gd name="T101" fmla="*/ 64 h 128"/>
                <a:gd name="T102" fmla="*/ 5 w 126"/>
                <a:gd name="T103" fmla="*/ 38 h 128"/>
                <a:gd name="T104" fmla="*/ 19 w 126"/>
                <a:gd name="T105" fmla="*/ 17 h 128"/>
                <a:gd name="T106" fmla="*/ 39 w 126"/>
                <a:gd name="T107" fmla="*/ 4 h 128"/>
                <a:gd name="T108" fmla="*/ 63 w 126"/>
                <a:gd name="T109" fmla="*/ 0 h 128"/>
                <a:gd name="T110" fmla="*/ 87 w 126"/>
                <a:gd name="T111" fmla="*/ 4 h 128"/>
                <a:gd name="T112" fmla="*/ 107 w 126"/>
                <a:gd name="T113" fmla="*/ 17 h 128"/>
                <a:gd name="T114" fmla="*/ 121 w 126"/>
                <a:gd name="T115" fmla="*/ 38 h 128"/>
                <a:gd name="T116" fmla="*/ 126 w 126"/>
                <a:gd name="T11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128">
                  <a:moveTo>
                    <a:pt x="63" y="60"/>
                  </a:moveTo>
                  <a:cubicBezTo>
                    <a:pt x="66" y="60"/>
                    <a:pt x="68" y="60"/>
                    <a:pt x="70" y="60"/>
                  </a:cubicBezTo>
                  <a:cubicBezTo>
                    <a:pt x="72" y="60"/>
                    <a:pt x="73" y="60"/>
                    <a:pt x="75" y="59"/>
                  </a:cubicBezTo>
                  <a:cubicBezTo>
                    <a:pt x="76" y="58"/>
                    <a:pt x="78" y="57"/>
                    <a:pt x="79" y="55"/>
                  </a:cubicBezTo>
                  <a:cubicBezTo>
                    <a:pt x="79" y="54"/>
                    <a:pt x="80" y="52"/>
                    <a:pt x="80" y="49"/>
                  </a:cubicBezTo>
                  <a:cubicBezTo>
                    <a:pt x="80" y="47"/>
                    <a:pt x="79" y="45"/>
                    <a:pt x="78" y="44"/>
                  </a:cubicBezTo>
                  <a:cubicBezTo>
                    <a:pt x="77" y="43"/>
                    <a:pt x="76" y="42"/>
                    <a:pt x="75" y="41"/>
                  </a:cubicBezTo>
                  <a:cubicBezTo>
                    <a:pt x="73" y="40"/>
                    <a:pt x="72" y="40"/>
                    <a:pt x="70" y="40"/>
                  </a:cubicBezTo>
                  <a:cubicBezTo>
                    <a:pt x="68" y="40"/>
                    <a:pt x="66" y="40"/>
                    <a:pt x="65" y="40"/>
                  </a:cubicBezTo>
                  <a:cubicBezTo>
                    <a:pt x="50" y="40"/>
                    <a:pt x="50" y="40"/>
                    <a:pt x="50" y="40"/>
                  </a:cubicBezTo>
                  <a:cubicBezTo>
                    <a:pt x="50" y="60"/>
                    <a:pt x="50" y="60"/>
                    <a:pt x="50" y="60"/>
                  </a:cubicBezTo>
                  <a:lnTo>
                    <a:pt x="63" y="60"/>
                  </a:lnTo>
                  <a:close/>
                  <a:moveTo>
                    <a:pt x="50" y="101"/>
                  </a:moveTo>
                  <a:cubicBezTo>
                    <a:pt x="39" y="101"/>
                    <a:pt x="39" y="101"/>
                    <a:pt x="39" y="101"/>
                  </a:cubicBezTo>
                  <a:cubicBezTo>
                    <a:pt x="39" y="30"/>
                    <a:pt x="39" y="30"/>
                    <a:pt x="39" y="30"/>
                  </a:cubicBezTo>
                  <a:cubicBezTo>
                    <a:pt x="66" y="30"/>
                    <a:pt x="66" y="30"/>
                    <a:pt x="66" y="30"/>
                  </a:cubicBezTo>
                  <a:cubicBezTo>
                    <a:pt x="74" y="30"/>
                    <a:pt x="81" y="31"/>
                    <a:pt x="85" y="34"/>
                  </a:cubicBezTo>
                  <a:cubicBezTo>
                    <a:pt x="89" y="38"/>
                    <a:pt x="92" y="43"/>
                    <a:pt x="92" y="50"/>
                  </a:cubicBezTo>
                  <a:cubicBezTo>
                    <a:pt x="92" y="57"/>
                    <a:pt x="90" y="61"/>
                    <a:pt x="86" y="64"/>
                  </a:cubicBezTo>
                  <a:cubicBezTo>
                    <a:pt x="83" y="67"/>
                    <a:pt x="78" y="69"/>
                    <a:pt x="73" y="70"/>
                  </a:cubicBezTo>
                  <a:cubicBezTo>
                    <a:pt x="93" y="101"/>
                    <a:pt x="93" y="101"/>
                    <a:pt x="93" y="101"/>
                  </a:cubicBezTo>
                  <a:cubicBezTo>
                    <a:pt x="80" y="101"/>
                    <a:pt x="80" y="101"/>
                    <a:pt x="80" y="101"/>
                  </a:cubicBezTo>
                  <a:cubicBezTo>
                    <a:pt x="61" y="70"/>
                    <a:pt x="61" y="70"/>
                    <a:pt x="61" y="70"/>
                  </a:cubicBezTo>
                  <a:cubicBezTo>
                    <a:pt x="50" y="70"/>
                    <a:pt x="50" y="70"/>
                    <a:pt x="50" y="70"/>
                  </a:cubicBezTo>
                  <a:lnTo>
                    <a:pt x="50" y="101"/>
                  </a:lnTo>
                  <a:close/>
                  <a:moveTo>
                    <a:pt x="112" y="64"/>
                  </a:moveTo>
                  <a:cubicBezTo>
                    <a:pt x="112" y="56"/>
                    <a:pt x="111" y="49"/>
                    <a:pt x="108" y="43"/>
                  </a:cubicBezTo>
                  <a:cubicBezTo>
                    <a:pt x="106" y="36"/>
                    <a:pt x="102" y="30"/>
                    <a:pt x="98" y="26"/>
                  </a:cubicBezTo>
                  <a:cubicBezTo>
                    <a:pt x="93" y="21"/>
                    <a:pt x="88" y="17"/>
                    <a:pt x="82" y="15"/>
                  </a:cubicBezTo>
                  <a:cubicBezTo>
                    <a:pt x="76" y="12"/>
                    <a:pt x="70" y="11"/>
                    <a:pt x="63" y="11"/>
                  </a:cubicBezTo>
                  <a:cubicBezTo>
                    <a:pt x="56" y="11"/>
                    <a:pt x="50" y="12"/>
                    <a:pt x="44" y="15"/>
                  </a:cubicBezTo>
                  <a:cubicBezTo>
                    <a:pt x="38" y="17"/>
                    <a:pt x="33" y="21"/>
                    <a:pt x="28" y="26"/>
                  </a:cubicBezTo>
                  <a:cubicBezTo>
                    <a:pt x="24" y="30"/>
                    <a:pt x="20" y="36"/>
                    <a:pt x="18" y="43"/>
                  </a:cubicBezTo>
                  <a:cubicBezTo>
                    <a:pt x="15" y="49"/>
                    <a:pt x="14" y="56"/>
                    <a:pt x="14" y="64"/>
                  </a:cubicBezTo>
                  <a:cubicBezTo>
                    <a:pt x="14" y="71"/>
                    <a:pt x="15" y="78"/>
                    <a:pt x="17" y="85"/>
                  </a:cubicBezTo>
                  <a:cubicBezTo>
                    <a:pt x="20" y="91"/>
                    <a:pt x="23" y="97"/>
                    <a:pt x="27" y="102"/>
                  </a:cubicBezTo>
                  <a:cubicBezTo>
                    <a:pt x="31" y="106"/>
                    <a:pt x="37" y="110"/>
                    <a:pt x="43" y="113"/>
                  </a:cubicBezTo>
                  <a:cubicBezTo>
                    <a:pt x="49" y="116"/>
                    <a:pt x="55" y="117"/>
                    <a:pt x="63" y="117"/>
                  </a:cubicBezTo>
                  <a:cubicBezTo>
                    <a:pt x="70" y="117"/>
                    <a:pt x="76" y="116"/>
                    <a:pt x="82" y="113"/>
                  </a:cubicBezTo>
                  <a:cubicBezTo>
                    <a:pt x="88" y="111"/>
                    <a:pt x="93" y="107"/>
                    <a:pt x="98" y="102"/>
                  </a:cubicBezTo>
                  <a:cubicBezTo>
                    <a:pt x="102" y="98"/>
                    <a:pt x="106" y="92"/>
                    <a:pt x="108" y="86"/>
                  </a:cubicBezTo>
                  <a:cubicBezTo>
                    <a:pt x="111" y="79"/>
                    <a:pt x="112" y="72"/>
                    <a:pt x="112" y="64"/>
                  </a:cubicBezTo>
                  <a:moveTo>
                    <a:pt x="126" y="64"/>
                  </a:moveTo>
                  <a:cubicBezTo>
                    <a:pt x="126" y="74"/>
                    <a:pt x="124" y="82"/>
                    <a:pt x="121" y="90"/>
                  </a:cubicBezTo>
                  <a:cubicBezTo>
                    <a:pt x="117" y="98"/>
                    <a:pt x="113" y="105"/>
                    <a:pt x="107" y="111"/>
                  </a:cubicBezTo>
                  <a:cubicBezTo>
                    <a:pt x="101" y="116"/>
                    <a:pt x="95" y="121"/>
                    <a:pt x="87" y="124"/>
                  </a:cubicBezTo>
                  <a:cubicBezTo>
                    <a:pt x="79" y="127"/>
                    <a:pt x="71" y="128"/>
                    <a:pt x="63" y="128"/>
                  </a:cubicBezTo>
                  <a:cubicBezTo>
                    <a:pt x="54" y="128"/>
                    <a:pt x="45" y="127"/>
                    <a:pt x="38" y="123"/>
                  </a:cubicBezTo>
                  <a:cubicBezTo>
                    <a:pt x="30" y="120"/>
                    <a:pt x="23" y="116"/>
                    <a:pt x="18" y="110"/>
                  </a:cubicBezTo>
                  <a:cubicBezTo>
                    <a:pt x="12" y="104"/>
                    <a:pt x="8" y="97"/>
                    <a:pt x="5" y="90"/>
                  </a:cubicBezTo>
                  <a:cubicBezTo>
                    <a:pt x="2" y="82"/>
                    <a:pt x="0" y="73"/>
                    <a:pt x="0" y="64"/>
                  </a:cubicBezTo>
                  <a:cubicBezTo>
                    <a:pt x="0" y="54"/>
                    <a:pt x="2" y="46"/>
                    <a:pt x="5" y="38"/>
                  </a:cubicBezTo>
                  <a:cubicBezTo>
                    <a:pt x="9" y="30"/>
                    <a:pt x="13" y="23"/>
                    <a:pt x="19" y="17"/>
                  </a:cubicBezTo>
                  <a:cubicBezTo>
                    <a:pt x="25" y="12"/>
                    <a:pt x="31" y="7"/>
                    <a:pt x="39" y="4"/>
                  </a:cubicBezTo>
                  <a:cubicBezTo>
                    <a:pt x="47" y="1"/>
                    <a:pt x="55" y="0"/>
                    <a:pt x="63" y="0"/>
                  </a:cubicBezTo>
                  <a:cubicBezTo>
                    <a:pt x="71" y="0"/>
                    <a:pt x="79" y="1"/>
                    <a:pt x="87" y="4"/>
                  </a:cubicBezTo>
                  <a:cubicBezTo>
                    <a:pt x="95" y="7"/>
                    <a:pt x="101" y="12"/>
                    <a:pt x="107" y="17"/>
                  </a:cubicBezTo>
                  <a:cubicBezTo>
                    <a:pt x="113" y="23"/>
                    <a:pt x="117" y="30"/>
                    <a:pt x="121" y="38"/>
                  </a:cubicBezTo>
                  <a:cubicBezTo>
                    <a:pt x="124" y="46"/>
                    <a:pt x="126" y="54"/>
                    <a:pt x="126" y="64"/>
                  </a:cubicBezTo>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5" name="Straight Connector 14"/>
          <p:cNvCxnSpPr/>
          <p:nvPr userDrawn="1"/>
        </p:nvCxnSpPr>
        <p:spPr>
          <a:xfrm>
            <a:off x="917528" y="6286500"/>
            <a:ext cx="0" cy="24042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619124" y="6350748"/>
            <a:ext cx="342472" cy="138499"/>
          </a:xfrm>
          <a:prstGeom prst="rect">
            <a:avLst/>
          </a:prstGeom>
          <a:noFill/>
        </p:spPr>
        <p:txBody>
          <a:bodyPr wrap="square" lIns="0" tIns="0" rIns="0" bIns="0" rtlCol="0">
            <a:spAutoFit/>
          </a:bodyPr>
          <a:lstStyle/>
          <a:p>
            <a:pPr algn="l"/>
            <a:fld id="{38DFF450-A247-4615-AC05-DE107C6F10E5}" type="slidenum">
              <a:rPr lang="en-US" sz="900" smtClean="0">
                <a:solidFill>
                  <a:schemeClr val="accent6"/>
                </a:solidFill>
              </a:rPr>
              <a:pPr algn="l"/>
              <a:t>‹#›</a:t>
            </a:fld>
            <a:endParaRPr lang="en-US" dirty="0">
              <a:solidFill>
                <a:schemeClr val="accent6"/>
              </a:solidFill>
            </a:endParaRP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67664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_no A">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a:t>CONFIDENTIAL</a:t>
            </a:r>
          </a:p>
        </p:txBody>
      </p:sp>
      <p:grpSp>
        <p:nvGrpSpPr>
          <p:cNvPr id="5" name="Group 4"/>
          <p:cNvGrpSpPr>
            <a:grpSpLocks noChangeAspect="1"/>
          </p:cNvGrpSpPr>
          <p:nvPr userDrawn="1"/>
        </p:nvGrpSpPr>
        <p:grpSpPr bwMode="auto">
          <a:xfrm>
            <a:off x="10910609" y="6290004"/>
            <a:ext cx="671790" cy="236919"/>
            <a:chOff x="-4628" y="1477"/>
            <a:chExt cx="8189" cy="2888"/>
          </a:xfrm>
        </p:grpSpPr>
        <p:sp>
          <p:nvSpPr>
            <p:cNvPr id="6" name="Freeform 5"/>
            <p:cNvSpPr>
              <a:spLocks noEditPoints="1"/>
            </p:cNvSpPr>
            <p:nvPr userDrawn="1"/>
          </p:nvSpPr>
          <p:spPr bwMode="auto">
            <a:xfrm>
              <a:off x="-4628" y="1477"/>
              <a:ext cx="8189" cy="2888"/>
            </a:xfrm>
            <a:custGeom>
              <a:avLst/>
              <a:gdLst>
                <a:gd name="T0" fmla="*/ 2332 w 4865"/>
                <a:gd name="T1" fmla="*/ 704 h 1714"/>
                <a:gd name="T2" fmla="*/ 1949 w 4865"/>
                <a:gd name="T3" fmla="*/ 440 h 1714"/>
                <a:gd name="T4" fmla="*/ 2284 w 4865"/>
                <a:gd name="T5" fmla="*/ 229 h 1714"/>
                <a:gd name="T6" fmla="*/ 2704 w 4865"/>
                <a:gd name="T7" fmla="*/ 325 h 1714"/>
                <a:gd name="T8" fmla="*/ 2815 w 4865"/>
                <a:gd name="T9" fmla="*/ 117 h 1714"/>
                <a:gd name="T10" fmla="*/ 2277 w 4865"/>
                <a:gd name="T11" fmla="*/ 0 h 1714"/>
                <a:gd name="T12" fmla="*/ 1650 w 4865"/>
                <a:gd name="T13" fmla="*/ 454 h 1714"/>
                <a:gd name="T14" fmla="*/ 2255 w 4865"/>
                <a:gd name="T15" fmla="*/ 945 h 1714"/>
                <a:gd name="T16" fmla="*/ 2626 w 4865"/>
                <a:gd name="T17" fmla="*/ 1230 h 1714"/>
                <a:gd name="T18" fmla="*/ 2262 w 4865"/>
                <a:gd name="T19" fmla="*/ 1475 h 1714"/>
                <a:gd name="T20" fmla="*/ 1758 w 4865"/>
                <a:gd name="T21" fmla="*/ 1333 h 1714"/>
                <a:gd name="T22" fmla="*/ 1627 w 4865"/>
                <a:gd name="T23" fmla="*/ 1546 h 1714"/>
                <a:gd name="T24" fmla="*/ 2262 w 4865"/>
                <a:gd name="T25" fmla="*/ 1714 h 1714"/>
                <a:gd name="T26" fmla="*/ 2925 w 4865"/>
                <a:gd name="T27" fmla="*/ 1212 h 1714"/>
                <a:gd name="T28" fmla="*/ 2332 w 4865"/>
                <a:gd name="T29" fmla="*/ 704 h 1714"/>
                <a:gd name="T30" fmla="*/ 1295 w 4865"/>
                <a:gd name="T31" fmla="*/ 517 h 1714"/>
                <a:gd name="T32" fmla="*/ 721 w 4865"/>
                <a:gd name="T33" fmla="*/ 30 h 1714"/>
                <a:gd name="T34" fmla="*/ 132 w 4865"/>
                <a:gd name="T35" fmla="*/ 30 h 1714"/>
                <a:gd name="T36" fmla="*/ 0 w 4865"/>
                <a:gd name="T37" fmla="*/ 30 h 1714"/>
                <a:gd name="T38" fmla="*/ 0 w 4865"/>
                <a:gd name="T39" fmla="*/ 1673 h 1714"/>
                <a:gd name="T40" fmla="*/ 263 w 4865"/>
                <a:gd name="T41" fmla="*/ 1673 h 1714"/>
                <a:gd name="T42" fmla="*/ 263 w 4865"/>
                <a:gd name="T43" fmla="*/ 270 h 1714"/>
                <a:gd name="T44" fmla="*/ 706 w 4865"/>
                <a:gd name="T45" fmla="*/ 270 h 1714"/>
                <a:gd name="T46" fmla="*/ 1017 w 4865"/>
                <a:gd name="T47" fmla="*/ 521 h 1714"/>
                <a:gd name="T48" fmla="*/ 687 w 4865"/>
                <a:gd name="T49" fmla="*/ 785 h 1714"/>
                <a:gd name="T50" fmla="*/ 683 w 4865"/>
                <a:gd name="T51" fmla="*/ 785 h 1714"/>
                <a:gd name="T52" fmla="*/ 524 w 4865"/>
                <a:gd name="T53" fmla="*/ 787 h 1714"/>
                <a:gd name="T54" fmla="*/ 1054 w 4865"/>
                <a:gd name="T55" fmla="*/ 1675 h 1714"/>
                <a:gd name="T56" fmla="*/ 1364 w 4865"/>
                <a:gd name="T57" fmla="*/ 1675 h 1714"/>
                <a:gd name="T58" fmla="*/ 949 w 4865"/>
                <a:gd name="T59" fmla="*/ 975 h 1714"/>
                <a:gd name="T60" fmla="*/ 1295 w 4865"/>
                <a:gd name="T61" fmla="*/ 517 h 1714"/>
                <a:gd name="T62" fmla="*/ 4865 w 4865"/>
                <a:gd name="T63" fmla="*/ 1675 h 1714"/>
                <a:gd name="T64" fmla="*/ 4544 w 4865"/>
                <a:gd name="T65" fmla="*/ 1675 h 1714"/>
                <a:gd name="T66" fmla="*/ 3962 w 4865"/>
                <a:gd name="T67" fmla="*/ 394 h 1714"/>
                <a:gd name="T68" fmla="*/ 3405 w 4865"/>
                <a:gd name="T69" fmla="*/ 1675 h 1714"/>
                <a:gd name="T70" fmla="*/ 3082 w 4865"/>
                <a:gd name="T71" fmla="*/ 1675 h 1714"/>
                <a:gd name="T72" fmla="*/ 3815 w 4865"/>
                <a:gd name="T73" fmla="*/ 41 h 1714"/>
                <a:gd name="T74" fmla="*/ 4116 w 4865"/>
                <a:gd name="T75" fmla="*/ 41 h 1714"/>
                <a:gd name="T76" fmla="*/ 4865 w 4865"/>
                <a:gd name="T77" fmla="*/ 1675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5" h="1714">
                  <a:moveTo>
                    <a:pt x="2332" y="704"/>
                  </a:moveTo>
                  <a:cubicBezTo>
                    <a:pt x="2056" y="630"/>
                    <a:pt x="1949" y="567"/>
                    <a:pt x="1949" y="440"/>
                  </a:cubicBezTo>
                  <a:cubicBezTo>
                    <a:pt x="1949" y="248"/>
                    <a:pt x="2196" y="229"/>
                    <a:pt x="2284" y="229"/>
                  </a:cubicBezTo>
                  <a:cubicBezTo>
                    <a:pt x="2423" y="229"/>
                    <a:pt x="2600" y="273"/>
                    <a:pt x="2704" y="325"/>
                  </a:cubicBezTo>
                  <a:cubicBezTo>
                    <a:pt x="2815" y="117"/>
                    <a:pt x="2815" y="117"/>
                    <a:pt x="2815" y="117"/>
                  </a:cubicBezTo>
                  <a:cubicBezTo>
                    <a:pt x="2674" y="47"/>
                    <a:pt x="2458" y="0"/>
                    <a:pt x="2277" y="0"/>
                  </a:cubicBezTo>
                  <a:cubicBezTo>
                    <a:pt x="1891" y="0"/>
                    <a:pt x="1650" y="168"/>
                    <a:pt x="1650" y="454"/>
                  </a:cubicBezTo>
                  <a:cubicBezTo>
                    <a:pt x="1650" y="781"/>
                    <a:pt x="1990" y="874"/>
                    <a:pt x="2255" y="945"/>
                  </a:cubicBezTo>
                  <a:cubicBezTo>
                    <a:pt x="2530" y="1019"/>
                    <a:pt x="2626" y="1103"/>
                    <a:pt x="2626" y="1230"/>
                  </a:cubicBezTo>
                  <a:cubicBezTo>
                    <a:pt x="2626" y="1442"/>
                    <a:pt x="2401" y="1475"/>
                    <a:pt x="2262" y="1475"/>
                  </a:cubicBezTo>
                  <a:cubicBezTo>
                    <a:pt x="2071" y="1475"/>
                    <a:pt x="1913" y="1424"/>
                    <a:pt x="1758" y="1333"/>
                  </a:cubicBezTo>
                  <a:cubicBezTo>
                    <a:pt x="1627" y="1546"/>
                    <a:pt x="1627" y="1546"/>
                    <a:pt x="1627" y="1546"/>
                  </a:cubicBezTo>
                  <a:cubicBezTo>
                    <a:pt x="1821" y="1661"/>
                    <a:pt x="2023" y="1714"/>
                    <a:pt x="2262" y="1714"/>
                  </a:cubicBezTo>
                  <a:cubicBezTo>
                    <a:pt x="2660" y="1714"/>
                    <a:pt x="2925" y="1517"/>
                    <a:pt x="2925" y="1212"/>
                  </a:cubicBezTo>
                  <a:cubicBezTo>
                    <a:pt x="2925" y="872"/>
                    <a:pt x="2603" y="777"/>
                    <a:pt x="2332" y="704"/>
                  </a:cubicBezTo>
                  <a:moveTo>
                    <a:pt x="1295" y="517"/>
                  </a:moveTo>
                  <a:cubicBezTo>
                    <a:pt x="1290" y="230"/>
                    <a:pt x="1055" y="30"/>
                    <a:pt x="721" y="30"/>
                  </a:cubicBezTo>
                  <a:cubicBezTo>
                    <a:pt x="132" y="30"/>
                    <a:pt x="132" y="30"/>
                    <a:pt x="132" y="30"/>
                  </a:cubicBezTo>
                  <a:cubicBezTo>
                    <a:pt x="0" y="30"/>
                    <a:pt x="0" y="30"/>
                    <a:pt x="0" y="30"/>
                  </a:cubicBezTo>
                  <a:cubicBezTo>
                    <a:pt x="0" y="1673"/>
                    <a:pt x="0" y="1673"/>
                    <a:pt x="0" y="1673"/>
                  </a:cubicBezTo>
                  <a:cubicBezTo>
                    <a:pt x="263" y="1673"/>
                    <a:pt x="263" y="1673"/>
                    <a:pt x="263" y="1673"/>
                  </a:cubicBezTo>
                  <a:cubicBezTo>
                    <a:pt x="263" y="270"/>
                    <a:pt x="263" y="270"/>
                    <a:pt x="263" y="270"/>
                  </a:cubicBezTo>
                  <a:cubicBezTo>
                    <a:pt x="706" y="270"/>
                    <a:pt x="706" y="270"/>
                    <a:pt x="706" y="270"/>
                  </a:cubicBezTo>
                  <a:cubicBezTo>
                    <a:pt x="855" y="270"/>
                    <a:pt x="1014" y="344"/>
                    <a:pt x="1017" y="521"/>
                  </a:cubicBezTo>
                  <a:cubicBezTo>
                    <a:pt x="1019" y="678"/>
                    <a:pt x="896" y="776"/>
                    <a:pt x="687" y="785"/>
                  </a:cubicBezTo>
                  <a:cubicBezTo>
                    <a:pt x="683" y="785"/>
                    <a:pt x="683" y="785"/>
                    <a:pt x="683" y="785"/>
                  </a:cubicBezTo>
                  <a:cubicBezTo>
                    <a:pt x="524" y="787"/>
                    <a:pt x="524" y="787"/>
                    <a:pt x="524" y="787"/>
                  </a:cubicBezTo>
                  <a:cubicBezTo>
                    <a:pt x="1054" y="1675"/>
                    <a:pt x="1054" y="1675"/>
                    <a:pt x="1054" y="1675"/>
                  </a:cubicBezTo>
                  <a:cubicBezTo>
                    <a:pt x="1364" y="1675"/>
                    <a:pt x="1364" y="1675"/>
                    <a:pt x="1364" y="1675"/>
                  </a:cubicBezTo>
                  <a:cubicBezTo>
                    <a:pt x="1364" y="1675"/>
                    <a:pt x="1109" y="1245"/>
                    <a:pt x="949" y="975"/>
                  </a:cubicBezTo>
                  <a:cubicBezTo>
                    <a:pt x="1185" y="892"/>
                    <a:pt x="1297" y="706"/>
                    <a:pt x="1295" y="517"/>
                  </a:cubicBezTo>
                  <a:moveTo>
                    <a:pt x="4865" y="1675"/>
                  </a:moveTo>
                  <a:cubicBezTo>
                    <a:pt x="4544" y="1675"/>
                    <a:pt x="4544" y="1675"/>
                    <a:pt x="4544" y="1675"/>
                  </a:cubicBezTo>
                  <a:cubicBezTo>
                    <a:pt x="3962" y="394"/>
                    <a:pt x="3962" y="394"/>
                    <a:pt x="3962" y="394"/>
                  </a:cubicBezTo>
                  <a:cubicBezTo>
                    <a:pt x="3405" y="1675"/>
                    <a:pt x="3405" y="1675"/>
                    <a:pt x="3405" y="1675"/>
                  </a:cubicBezTo>
                  <a:cubicBezTo>
                    <a:pt x="3082" y="1675"/>
                    <a:pt x="3082" y="1675"/>
                    <a:pt x="3082" y="1675"/>
                  </a:cubicBezTo>
                  <a:cubicBezTo>
                    <a:pt x="3815" y="41"/>
                    <a:pt x="3815" y="41"/>
                    <a:pt x="3815" y="41"/>
                  </a:cubicBezTo>
                  <a:cubicBezTo>
                    <a:pt x="4116" y="41"/>
                    <a:pt x="4116" y="41"/>
                    <a:pt x="4116" y="41"/>
                  </a:cubicBezTo>
                  <a:lnTo>
                    <a:pt x="4865" y="1675"/>
                  </a:lnTo>
                  <a:close/>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p:cNvSpPr>
              <a:spLocks noEditPoints="1"/>
            </p:cNvSpPr>
            <p:nvPr userDrawn="1"/>
          </p:nvSpPr>
          <p:spPr bwMode="auto">
            <a:xfrm>
              <a:off x="2826" y="1546"/>
              <a:ext cx="212" cy="215"/>
            </a:xfrm>
            <a:custGeom>
              <a:avLst/>
              <a:gdLst>
                <a:gd name="T0" fmla="*/ 63 w 126"/>
                <a:gd name="T1" fmla="*/ 60 h 128"/>
                <a:gd name="T2" fmla="*/ 70 w 126"/>
                <a:gd name="T3" fmla="*/ 60 h 128"/>
                <a:gd name="T4" fmla="*/ 75 w 126"/>
                <a:gd name="T5" fmla="*/ 59 h 128"/>
                <a:gd name="T6" fmla="*/ 79 w 126"/>
                <a:gd name="T7" fmla="*/ 55 h 128"/>
                <a:gd name="T8" fmla="*/ 80 w 126"/>
                <a:gd name="T9" fmla="*/ 49 h 128"/>
                <a:gd name="T10" fmla="*/ 78 w 126"/>
                <a:gd name="T11" fmla="*/ 44 h 128"/>
                <a:gd name="T12" fmla="*/ 75 w 126"/>
                <a:gd name="T13" fmla="*/ 41 h 128"/>
                <a:gd name="T14" fmla="*/ 70 w 126"/>
                <a:gd name="T15" fmla="*/ 40 h 128"/>
                <a:gd name="T16" fmla="*/ 65 w 126"/>
                <a:gd name="T17" fmla="*/ 40 h 128"/>
                <a:gd name="T18" fmla="*/ 50 w 126"/>
                <a:gd name="T19" fmla="*/ 40 h 128"/>
                <a:gd name="T20" fmla="*/ 50 w 126"/>
                <a:gd name="T21" fmla="*/ 60 h 128"/>
                <a:gd name="T22" fmla="*/ 63 w 126"/>
                <a:gd name="T23" fmla="*/ 60 h 128"/>
                <a:gd name="T24" fmla="*/ 50 w 126"/>
                <a:gd name="T25" fmla="*/ 101 h 128"/>
                <a:gd name="T26" fmla="*/ 39 w 126"/>
                <a:gd name="T27" fmla="*/ 101 h 128"/>
                <a:gd name="T28" fmla="*/ 39 w 126"/>
                <a:gd name="T29" fmla="*/ 30 h 128"/>
                <a:gd name="T30" fmla="*/ 66 w 126"/>
                <a:gd name="T31" fmla="*/ 30 h 128"/>
                <a:gd name="T32" fmla="*/ 85 w 126"/>
                <a:gd name="T33" fmla="*/ 34 h 128"/>
                <a:gd name="T34" fmla="*/ 92 w 126"/>
                <a:gd name="T35" fmla="*/ 50 h 128"/>
                <a:gd name="T36" fmla="*/ 86 w 126"/>
                <a:gd name="T37" fmla="*/ 64 h 128"/>
                <a:gd name="T38" fmla="*/ 73 w 126"/>
                <a:gd name="T39" fmla="*/ 70 h 128"/>
                <a:gd name="T40" fmla="*/ 93 w 126"/>
                <a:gd name="T41" fmla="*/ 101 h 128"/>
                <a:gd name="T42" fmla="*/ 80 w 126"/>
                <a:gd name="T43" fmla="*/ 101 h 128"/>
                <a:gd name="T44" fmla="*/ 61 w 126"/>
                <a:gd name="T45" fmla="*/ 70 h 128"/>
                <a:gd name="T46" fmla="*/ 50 w 126"/>
                <a:gd name="T47" fmla="*/ 70 h 128"/>
                <a:gd name="T48" fmla="*/ 50 w 126"/>
                <a:gd name="T49" fmla="*/ 101 h 128"/>
                <a:gd name="T50" fmla="*/ 112 w 126"/>
                <a:gd name="T51" fmla="*/ 64 h 128"/>
                <a:gd name="T52" fmla="*/ 108 w 126"/>
                <a:gd name="T53" fmla="*/ 43 h 128"/>
                <a:gd name="T54" fmla="*/ 98 w 126"/>
                <a:gd name="T55" fmla="*/ 26 h 128"/>
                <a:gd name="T56" fmla="*/ 82 w 126"/>
                <a:gd name="T57" fmla="*/ 15 h 128"/>
                <a:gd name="T58" fmla="*/ 63 w 126"/>
                <a:gd name="T59" fmla="*/ 11 h 128"/>
                <a:gd name="T60" fmla="*/ 44 w 126"/>
                <a:gd name="T61" fmla="*/ 15 h 128"/>
                <a:gd name="T62" fmla="*/ 28 w 126"/>
                <a:gd name="T63" fmla="*/ 26 h 128"/>
                <a:gd name="T64" fmla="*/ 18 w 126"/>
                <a:gd name="T65" fmla="*/ 43 h 128"/>
                <a:gd name="T66" fmla="*/ 14 w 126"/>
                <a:gd name="T67" fmla="*/ 64 h 128"/>
                <a:gd name="T68" fmla="*/ 17 w 126"/>
                <a:gd name="T69" fmla="*/ 85 h 128"/>
                <a:gd name="T70" fmla="*/ 27 w 126"/>
                <a:gd name="T71" fmla="*/ 102 h 128"/>
                <a:gd name="T72" fmla="*/ 43 w 126"/>
                <a:gd name="T73" fmla="*/ 113 h 128"/>
                <a:gd name="T74" fmla="*/ 63 w 126"/>
                <a:gd name="T75" fmla="*/ 117 h 128"/>
                <a:gd name="T76" fmla="*/ 82 w 126"/>
                <a:gd name="T77" fmla="*/ 113 h 128"/>
                <a:gd name="T78" fmla="*/ 98 w 126"/>
                <a:gd name="T79" fmla="*/ 102 h 128"/>
                <a:gd name="T80" fmla="*/ 108 w 126"/>
                <a:gd name="T81" fmla="*/ 86 h 128"/>
                <a:gd name="T82" fmla="*/ 112 w 126"/>
                <a:gd name="T83" fmla="*/ 64 h 128"/>
                <a:gd name="T84" fmla="*/ 126 w 126"/>
                <a:gd name="T85" fmla="*/ 64 h 128"/>
                <a:gd name="T86" fmla="*/ 121 w 126"/>
                <a:gd name="T87" fmla="*/ 90 h 128"/>
                <a:gd name="T88" fmla="*/ 107 w 126"/>
                <a:gd name="T89" fmla="*/ 111 h 128"/>
                <a:gd name="T90" fmla="*/ 87 w 126"/>
                <a:gd name="T91" fmla="*/ 124 h 128"/>
                <a:gd name="T92" fmla="*/ 63 w 126"/>
                <a:gd name="T93" fmla="*/ 128 h 128"/>
                <a:gd name="T94" fmla="*/ 38 w 126"/>
                <a:gd name="T95" fmla="*/ 123 h 128"/>
                <a:gd name="T96" fmla="*/ 18 w 126"/>
                <a:gd name="T97" fmla="*/ 110 h 128"/>
                <a:gd name="T98" fmla="*/ 5 w 126"/>
                <a:gd name="T99" fmla="*/ 90 h 128"/>
                <a:gd name="T100" fmla="*/ 0 w 126"/>
                <a:gd name="T101" fmla="*/ 64 h 128"/>
                <a:gd name="T102" fmla="*/ 5 w 126"/>
                <a:gd name="T103" fmla="*/ 38 h 128"/>
                <a:gd name="T104" fmla="*/ 19 w 126"/>
                <a:gd name="T105" fmla="*/ 17 h 128"/>
                <a:gd name="T106" fmla="*/ 39 w 126"/>
                <a:gd name="T107" fmla="*/ 4 h 128"/>
                <a:gd name="T108" fmla="*/ 63 w 126"/>
                <a:gd name="T109" fmla="*/ 0 h 128"/>
                <a:gd name="T110" fmla="*/ 87 w 126"/>
                <a:gd name="T111" fmla="*/ 4 h 128"/>
                <a:gd name="T112" fmla="*/ 107 w 126"/>
                <a:gd name="T113" fmla="*/ 17 h 128"/>
                <a:gd name="T114" fmla="*/ 121 w 126"/>
                <a:gd name="T115" fmla="*/ 38 h 128"/>
                <a:gd name="T116" fmla="*/ 126 w 126"/>
                <a:gd name="T11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128">
                  <a:moveTo>
                    <a:pt x="63" y="60"/>
                  </a:moveTo>
                  <a:cubicBezTo>
                    <a:pt x="66" y="60"/>
                    <a:pt x="68" y="60"/>
                    <a:pt x="70" y="60"/>
                  </a:cubicBezTo>
                  <a:cubicBezTo>
                    <a:pt x="72" y="60"/>
                    <a:pt x="73" y="60"/>
                    <a:pt x="75" y="59"/>
                  </a:cubicBezTo>
                  <a:cubicBezTo>
                    <a:pt x="76" y="58"/>
                    <a:pt x="78" y="57"/>
                    <a:pt x="79" y="55"/>
                  </a:cubicBezTo>
                  <a:cubicBezTo>
                    <a:pt x="79" y="54"/>
                    <a:pt x="80" y="52"/>
                    <a:pt x="80" y="49"/>
                  </a:cubicBezTo>
                  <a:cubicBezTo>
                    <a:pt x="80" y="47"/>
                    <a:pt x="79" y="45"/>
                    <a:pt x="78" y="44"/>
                  </a:cubicBezTo>
                  <a:cubicBezTo>
                    <a:pt x="77" y="43"/>
                    <a:pt x="76" y="42"/>
                    <a:pt x="75" y="41"/>
                  </a:cubicBezTo>
                  <a:cubicBezTo>
                    <a:pt x="73" y="40"/>
                    <a:pt x="72" y="40"/>
                    <a:pt x="70" y="40"/>
                  </a:cubicBezTo>
                  <a:cubicBezTo>
                    <a:pt x="68" y="40"/>
                    <a:pt x="66" y="40"/>
                    <a:pt x="65" y="40"/>
                  </a:cubicBezTo>
                  <a:cubicBezTo>
                    <a:pt x="50" y="40"/>
                    <a:pt x="50" y="40"/>
                    <a:pt x="50" y="40"/>
                  </a:cubicBezTo>
                  <a:cubicBezTo>
                    <a:pt x="50" y="60"/>
                    <a:pt x="50" y="60"/>
                    <a:pt x="50" y="60"/>
                  </a:cubicBezTo>
                  <a:lnTo>
                    <a:pt x="63" y="60"/>
                  </a:lnTo>
                  <a:close/>
                  <a:moveTo>
                    <a:pt x="50" y="101"/>
                  </a:moveTo>
                  <a:cubicBezTo>
                    <a:pt x="39" y="101"/>
                    <a:pt x="39" y="101"/>
                    <a:pt x="39" y="101"/>
                  </a:cubicBezTo>
                  <a:cubicBezTo>
                    <a:pt x="39" y="30"/>
                    <a:pt x="39" y="30"/>
                    <a:pt x="39" y="30"/>
                  </a:cubicBezTo>
                  <a:cubicBezTo>
                    <a:pt x="66" y="30"/>
                    <a:pt x="66" y="30"/>
                    <a:pt x="66" y="30"/>
                  </a:cubicBezTo>
                  <a:cubicBezTo>
                    <a:pt x="74" y="30"/>
                    <a:pt x="81" y="31"/>
                    <a:pt x="85" y="34"/>
                  </a:cubicBezTo>
                  <a:cubicBezTo>
                    <a:pt x="89" y="38"/>
                    <a:pt x="92" y="43"/>
                    <a:pt x="92" y="50"/>
                  </a:cubicBezTo>
                  <a:cubicBezTo>
                    <a:pt x="92" y="57"/>
                    <a:pt x="90" y="61"/>
                    <a:pt x="86" y="64"/>
                  </a:cubicBezTo>
                  <a:cubicBezTo>
                    <a:pt x="83" y="67"/>
                    <a:pt x="78" y="69"/>
                    <a:pt x="73" y="70"/>
                  </a:cubicBezTo>
                  <a:cubicBezTo>
                    <a:pt x="93" y="101"/>
                    <a:pt x="93" y="101"/>
                    <a:pt x="93" y="101"/>
                  </a:cubicBezTo>
                  <a:cubicBezTo>
                    <a:pt x="80" y="101"/>
                    <a:pt x="80" y="101"/>
                    <a:pt x="80" y="101"/>
                  </a:cubicBezTo>
                  <a:cubicBezTo>
                    <a:pt x="61" y="70"/>
                    <a:pt x="61" y="70"/>
                    <a:pt x="61" y="70"/>
                  </a:cubicBezTo>
                  <a:cubicBezTo>
                    <a:pt x="50" y="70"/>
                    <a:pt x="50" y="70"/>
                    <a:pt x="50" y="70"/>
                  </a:cubicBezTo>
                  <a:lnTo>
                    <a:pt x="50" y="101"/>
                  </a:lnTo>
                  <a:close/>
                  <a:moveTo>
                    <a:pt x="112" y="64"/>
                  </a:moveTo>
                  <a:cubicBezTo>
                    <a:pt x="112" y="56"/>
                    <a:pt x="111" y="49"/>
                    <a:pt x="108" y="43"/>
                  </a:cubicBezTo>
                  <a:cubicBezTo>
                    <a:pt x="106" y="36"/>
                    <a:pt x="102" y="30"/>
                    <a:pt x="98" y="26"/>
                  </a:cubicBezTo>
                  <a:cubicBezTo>
                    <a:pt x="93" y="21"/>
                    <a:pt x="88" y="17"/>
                    <a:pt x="82" y="15"/>
                  </a:cubicBezTo>
                  <a:cubicBezTo>
                    <a:pt x="76" y="12"/>
                    <a:pt x="70" y="11"/>
                    <a:pt x="63" y="11"/>
                  </a:cubicBezTo>
                  <a:cubicBezTo>
                    <a:pt x="56" y="11"/>
                    <a:pt x="50" y="12"/>
                    <a:pt x="44" y="15"/>
                  </a:cubicBezTo>
                  <a:cubicBezTo>
                    <a:pt x="38" y="17"/>
                    <a:pt x="33" y="21"/>
                    <a:pt x="28" y="26"/>
                  </a:cubicBezTo>
                  <a:cubicBezTo>
                    <a:pt x="24" y="30"/>
                    <a:pt x="20" y="36"/>
                    <a:pt x="18" y="43"/>
                  </a:cubicBezTo>
                  <a:cubicBezTo>
                    <a:pt x="15" y="49"/>
                    <a:pt x="14" y="56"/>
                    <a:pt x="14" y="64"/>
                  </a:cubicBezTo>
                  <a:cubicBezTo>
                    <a:pt x="14" y="71"/>
                    <a:pt x="15" y="78"/>
                    <a:pt x="17" y="85"/>
                  </a:cubicBezTo>
                  <a:cubicBezTo>
                    <a:pt x="20" y="91"/>
                    <a:pt x="23" y="97"/>
                    <a:pt x="27" y="102"/>
                  </a:cubicBezTo>
                  <a:cubicBezTo>
                    <a:pt x="31" y="106"/>
                    <a:pt x="37" y="110"/>
                    <a:pt x="43" y="113"/>
                  </a:cubicBezTo>
                  <a:cubicBezTo>
                    <a:pt x="49" y="116"/>
                    <a:pt x="55" y="117"/>
                    <a:pt x="63" y="117"/>
                  </a:cubicBezTo>
                  <a:cubicBezTo>
                    <a:pt x="70" y="117"/>
                    <a:pt x="76" y="116"/>
                    <a:pt x="82" y="113"/>
                  </a:cubicBezTo>
                  <a:cubicBezTo>
                    <a:pt x="88" y="111"/>
                    <a:pt x="93" y="107"/>
                    <a:pt x="98" y="102"/>
                  </a:cubicBezTo>
                  <a:cubicBezTo>
                    <a:pt x="102" y="98"/>
                    <a:pt x="106" y="92"/>
                    <a:pt x="108" y="86"/>
                  </a:cubicBezTo>
                  <a:cubicBezTo>
                    <a:pt x="111" y="79"/>
                    <a:pt x="112" y="72"/>
                    <a:pt x="112" y="64"/>
                  </a:cubicBezTo>
                  <a:moveTo>
                    <a:pt x="126" y="64"/>
                  </a:moveTo>
                  <a:cubicBezTo>
                    <a:pt x="126" y="74"/>
                    <a:pt x="124" y="82"/>
                    <a:pt x="121" y="90"/>
                  </a:cubicBezTo>
                  <a:cubicBezTo>
                    <a:pt x="117" y="98"/>
                    <a:pt x="113" y="105"/>
                    <a:pt x="107" y="111"/>
                  </a:cubicBezTo>
                  <a:cubicBezTo>
                    <a:pt x="101" y="116"/>
                    <a:pt x="95" y="121"/>
                    <a:pt x="87" y="124"/>
                  </a:cubicBezTo>
                  <a:cubicBezTo>
                    <a:pt x="79" y="127"/>
                    <a:pt x="71" y="128"/>
                    <a:pt x="63" y="128"/>
                  </a:cubicBezTo>
                  <a:cubicBezTo>
                    <a:pt x="54" y="128"/>
                    <a:pt x="45" y="127"/>
                    <a:pt x="38" y="123"/>
                  </a:cubicBezTo>
                  <a:cubicBezTo>
                    <a:pt x="30" y="120"/>
                    <a:pt x="23" y="116"/>
                    <a:pt x="18" y="110"/>
                  </a:cubicBezTo>
                  <a:cubicBezTo>
                    <a:pt x="12" y="104"/>
                    <a:pt x="8" y="97"/>
                    <a:pt x="5" y="90"/>
                  </a:cubicBezTo>
                  <a:cubicBezTo>
                    <a:pt x="2" y="82"/>
                    <a:pt x="0" y="73"/>
                    <a:pt x="0" y="64"/>
                  </a:cubicBezTo>
                  <a:cubicBezTo>
                    <a:pt x="0" y="54"/>
                    <a:pt x="2" y="46"/>
                    <a:pt x="5" y="38"/>
                  </a:cubicBezTo>
                  <a:cubicBezTo>
                    <a:pt x="9" y="30"/>
                    <a:pt x="13" y="23"/>
                    <a:pt x="19" y="17"/>
                  </a:cubicBezTo>
                  <a:cubicBezTo>
                    <a:pt x="25" y="12"/>
                    <a:pt x="31" y="7"/>
                    <a:pt x="39" y="4"/>
                  </a:cubicBezTo>
                  <a:cubicBezTo>
                    <a:pt x="47" y="1"/>
                    <a:pt x="55" y="0"/>
                    <a:pt x="63" y="0"/>
                  </a:cubicBezTo>
                  <a:cubicBezTo>
                    <a:pt x="71" y="0"/>
                    <a:pt x="79" y="1"/>
                    <a:pt x="87" y="4"/>
                  </a:cubicBezTo>
                  <a:cubicBezTo>
                    <a:pt x="95" y="7"/>
                    <a:pt x="101" y="12"/>
                    <a:pt x="107" y="17"/>
                  </a:cubicBezTo>
                  <a:cubicBezTo>
                    <a:pt x="113" y="23"/>
                    <a:pt x="117" y="30"/>
                    <a:pt x="121" y="38"/>
                  </a:cubicBezTo>
                  <a:cubicBezTo>
                    <a:pt x="124" y="46"/>
                    <a:pt x="126" y="54"/>
                    <a:pt x="126" y="64"/>
                  </a:cubicBezTo>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8" name="Straight Connector 7"/>
          <p:cNvCxnSpPr/>
          <p:nvPr userDrawn="1"/>
        </p:nvCxnSpPr>
        <p:spPr>
          <a:xfrm>
            <a:off x="917528" y="6286500"/>
            <a:ext cx="0" cy="24042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619124" y="6350748"/>
            <a:ext cx="342472" cy="138499"/>
          </a:xfrm>
          <a:prstGeom prst="rect">
            <a:avLst/>
          </a:prstGeom>
          <a:noFill/>
        </p:spPr>
        <p:txBody>
          <a:bodyPr wrap="square" lIns="0" tIns="0" rIns="0" bIns="0" rtlCol="0">
            <a:spAutoFit/>
          </a:bodyPr>
          <a:lstStyle/>
          <a:p>
            <a:pPr algn="l"/>
            <a:fld id="{38DFF450-A247-4615-AC05-DE107C6F10E5}" type="slidenum">
              <a:rPr lang="en-US" sz="900" smtClean="0">
                <a:solidFill>
                  <a:schemeClr val="accent6"/>
                </a:solidFill>
              </a:rPr>
              <a:pPr algn="l"/>
              <a:t>‹#›</a:t>
            </a:fld>
            <a:endParaRPr lang="en-US" dirty="0">
              <a:solidFill>
                <a:schemeClr val="accent6"/>
              </a:solidFill>
            </a:endParaRPr>
          </a:p>
        </p:txBody>
      </p:sp>
    </p:spTree>
    <p:extLst>
      <p:ext uri="{BB962C8B-B14F-4D97-AF65-F5344CB8AC3E}">
        <p14:creationId xmlns:p14="http://schemas.microsoft.com/office/powerpoint/2010/main" val="14050516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9F73492-42F8-497B-98D7-46E07A1C53A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a:extLst>
              <a:ext uri="{FF2B5EF4-FFF2-40B4-BE49-F238E27FC236}">
                <a16:creationId xmlns:a16="http://schemas.microsoft.com/office/drawing/2014/main" id="{19ABEA49-D66B-4841-B8FD-1B9BC2DF155B}"/>
              </a:ext>
            </a:extLst>
          </p:cNvPr>
          <p:cNvSpPr/>
          <p:nvPr userDrawn="1"/>
        </p:nvSpPr>
        <p:spPr>
          <a:xfrm>
            <a:off x="0" y="10633"/>
            <a:ext cx="12192000" cy="6858000"/>
          </a:xfrm>
          <a:prstGeom prst="rect">
            <a:avLst/>
          </a:prstGeom>
          <a:gradFill>
            <a:gsLst>
              <a:gs pos="25000">
                <a:schemeClr val="accent1">
                  <a:alpha val="25000"/>
                </a:schemeClr>
              </a:gs>
              <a:gs pos="67000">
                <a:schemeClr val="accent1">
                  <a:alpha val="89000"/>
                </a:schemeClr>
              </a:gs>
            </a:gsLst>
            <a:lin ang="6300000" scaled="0"/>
          </a:gradFill>
          <a:effectLst/>
        </p:spPr>
        <p:txBody>
          <a:bodyPr wrap="square" lIns="182880" tIns="137160" rIns="137160" bIns="137160" rtlCol="0" anchor="ctr">
            <a:noAutofit/>
          </a:bodyPr>
          <a:lstStyle/>
          <a:p>
            <a:pPr marL="0" marR="0" lvl="0" indent="0" algn="ctr" defTabSz="914400" eaLnBrk="1" fontAlgn="base" latinLnBrk="0" hangingPunct="1">
              <a:lnSpc>
                <a:spcPct val="90000"/>
              </a:lnSpc>
              <a:spcBef>
                <a:spcPts val="600"/>
              </a:spcBef>
              <a:spcAft>
                <a:spcPts val="0"/>
              </a:spcAft>
              <a:buClrTx/>
              <a:buSzTx/>
              <a:buFontTx/>
              <a:buNone/>
              <a:tabLst/>
              <a:defRPr/>
            </a:pPr>
            <a:endParaRPr kumimoji="0" lang="en-US" sz="2000" b="0" i="0" u="none" strike="noStrike" kern="0" cap="none" spc="0" normalizeH="0" baseline="0" noProof="0" dirty="0" err="1">
              <a:ln>
                <a:noFill/>
              </a:ln>
              <a:solidFill>
                <a:srgbClr val="FFFFFF"/>
              </a:solidFill>
              <a:effectLst/>
              <a:uLnTx/>
              <a:uFillTx/>
            </a:endParaRPr>
          </a:p>
        </p:txBody>
      </p:sp>
      <p:sp>
        <p:nvSpPr>
          <p:cNvPr id="92" name="Title 1"/>
          <p:cNvSpPr>
            <a:spLocks noGrp="1"/>
          </p:cNvSpPr>
          <p:nvPr>
            <p:ph type="ctrTitle"/>
          </p:nvPr>
        </p:nvSpPr>
        <p:spPr>
          <a:xfrm>
            <a:off x="609601" y="1450535"/>
            <a:ext cx="6229216" cy="1983938"/>
          </a:xfrm>
        </p:spPr>
        <p:txBody>
          <a:bodyPr anchor="b">
            <a:noAutofit/>
          </a:bodyPr>
          <a:lstStyle>
            <a:lvl1pPr algn="l">
              <a:defRPr sz="4000" b="1">
                <a:solidFill>
                  <a:schemeClr val="bg1"/>
                </a:solidFill>
              </a:defRPr>
            </a:lvl1pPr>
          </a:lstStyle>
          <a:p>
            <a:r>
              <a:rPr lang="en-US" dirty="0"/>
              <a:t>Click to edit Master title style</a:t>
            </a:r>
          </a:p>
        </p:txBody>
      </p:sp>
      <p:pic>
        <p:nvPicPr>
          <p:cNvPr id="15" name="Picture 14"/>
          <p:cNvPicPr>
            <a:picLocks noChangeAspect="1"/>
          </p:cNvPicPr>
          <p:nvPr userDrawn="1"/>
        </p:nvPicPr>
        <p:blipFill>
          <a:blip r:embed="rId3"/>
          <a:stretch>
            <a:fillRect/>
          </a:stretch>
        </p:blipFill>
        <p:spPr>
          <a:xfrm>
            <a:off x="0" y="5582156"/>
            <a:ext cx="12209253" cy="1286477"/>
          </a:xfrm>
          <a:prstGeom prst="rect">
            <a:avLst/>
          </a:prstGeom>
        </p:spPr>
      </p:pic>
      <p:grpSp>
        <p:nvGrpSpPr>
          <p:cNvPr id="13" name="Group 4"/>
          <p:cNvGrpSpPr>
            <a:grpSpLocks noChangeAspect="1"/>
          </p:cNvGrpSpPr>
          <p:nvPr userDrawn="1"/>
        </p:nvGrpSpPr>
        <p:grpSpPr bwMode="auto">
          <a:xfrm>
            <a:off x="10252075" y="6109696"/>
            <a:ext cx="987100" cy="348119"/>
            <a:chOff x="-4628" y="1477"/>
            <a:chExt cx="8189" cy="2888"/>
          </a:xfrm>
        </p:grpSpPr>
        <p:sp>
          <p:nvSpPr>
            <p:cNvPr id="14" name="Freeform 5"/>
            <p:cNvSpPr>
              <a:spLocks noEditPoints="1"/>
            </p:cNvSpPr>
            <p:nvPr userDrawn="1"/>
          </p:nvSpPr>
          <p:spPr bwMode="auto">
            <a:xfrm>
              <a:off x="-4628" y="1477"/>
              <a:ext cx="8189" cy="2888"/>
            </a:xfrm>
            <a:custGeom>
              <a:avLst/>
              <a:gdLst>
                <a:gd name="T0" fmla="*/ 2332 w 4865"/>
                <a:gd name="T1" fmla="*/ 704 h 1714"/>
                <a:gd name="T2" fmla="*/ 1949 w 4865"/>
                <a:gd name="T3" fmla="*/ 440 h 1714"/>
                <a:gd name="T4" fmla="*/ 2284 w 4865"/>
                <a:gd name="T5" fmla="*/ 229 h 1714"/>
                <a:gd name="T6" fmla="*/ 2704 w 4865"/>
                <a:gd name="T7" fmla="*/ 325 h 1714"/>
                <a:gd name="T8" fmla="*/ 2815 w 4865"/>
                <a:gd name="T9" fmla="*/ 117 h 1714"/>
                <a:gd name="T10" fmla="*/ 2277 w 4865"/>
                <a:gd name="T11" fmla="*/ 0 h 1714"/>
                <a:gd name="T12" fmla="*/ 1650 w 4865"/>
                <a:gd name="T13" fmla="*/ 454 h 1714"/>
                <a:gd name="T14" fmla="*/ 2255 w 4865"/>
                <a:gd name="T15" fmla="*/ 945 h 1714"/>
                <a:gd name="T16" fmla="*/ 2626 w 4865"/>
                <a:gd name="T17" fmla="*/ 1230 h 1714"/>
                <a:gd name="T18" fmla="*/ 2262 w 4865"/>
                <a:gd name="T19" fmla="*/ 1475 h 1714"/>
                <a:gd name="T20" fmla="*/ 1758 w 4865"/>
                <a:gd name="T21" fmla="*/ 1333 h 1714"/>
                <a:gd name="T22" fmla="*/ 1627 w 4865"/>
                <a:gd name="T23" fmla="*/ 1546 h 1714"/>
                <a:gd name="T24" fmla="*/ 2262 w 4865"/>
                <a:gd name="T25" fmla="*/ 1714 h 1714"/>
                <a:gd name="T26" fmla="*/ 2925 w 4865"/>
                <a:gd name="T27" fmla="*/ 1212 h 1714"/>
                <a:gd name="T28" fmla="*/ 2332 w 4865"/>
                <a:gd name="T29" fmla="*/ 704 h 1714"/>
                <a:gd name="T30" fmla="*/ 1295 w 4865"/>
                <a:gd name="T31" fmla="*/ 517 h 1714"/>
                <a:gd name="T32" fmla="*/ 721 w 4865"/>
                <a:gd name="T33" fmla="*/ 30 h 1714"/>
                <a:gd name="T34" fmla="*/ 132 w 4865"/>
                <a:gd name="T35" fmla="*/ 30 h 1714"/>
                <a:gd name="T36" fmla="*/ 0 w 4865"/>
                <a:gd name="T37" fmla="*/ 30 h 1714"/>
                <a:gd name="T38" fmla="*/ 0 w 4865"/>
                <a:gd name="T39" fmla="*/ 1673 h 1714"/>
                <a:gd name="T40" fmla="*/ 263 w 4865"/>
                <a:gd name="T41" fmla="*/ 1673 h 1714"/>
                <a:gd name="T42" fmla="*/ 263 w 4865"/>
                <a:gd name="T43" fmla="*/ 270 h 1714"/>
                <a:gd name="T44" fmla="*/ 706 w 4865"/>
                <a:gd name="T45" fmla="*/ 270 h 1714"/>
                <a:gd name="T46" fmla="*/ 1017 w 4865"/>
                <a:gd name="T47" fmla="*/ 521 h 1714"/>
                <a:gd name="T48" fmla="*/ 687 w 4865"/>
                <a:gd name="T49" fmla="*/ 785 h 1714"/>
                <a:gd name="T50" fmla="*/ 683 w 4865"/>
                <a:gd name="T51" fmla="*/ 785 h 1714"/>
                <a:gd name="T52" fmla="*/ 524 w 4865"/>
                <a:gd name="T53" fmla="*/ 787 h 1714"/>
                <a:gd name="T54" fmla="*/ 1054 w 4865"/>
                <a:gd name="T55" fmla="*/ 1675 h 1714"/>
                <a:gd name="T56" fmla="*/ 1364 w 4865"/>
                <a:gd name="T57" fmla="*/ 1675 h 1714"/>
                <a:gd name="T58" fmla="*/ 949 w 4865"/>
                <a:gd name="T59" fmla="*/ 975 h 1714"/>
                <a:gd name="T60" fmla="*/ 1295 w 4865"/>
                <a:gd name="T61" fmla="*/ 517 h 1714"/>
                <a:gd name="T62" fmla="*/ 4865 w 4865"/>
                <a:gd name="T63" fmla="*/ 1675 h 1714"/>
                <a:gd name="T64" fmla="*/ 4544 w 4865"/>
                <a:gd name="T65" fmla="*/ 1675 h 1714"/>
                <a:gd name="T66" fmla="*/ 3962 w 4865"/>
                <a:gd name="T67" fmla="*/ 394 h 1714"/>
                <a:gd name="T68" fmla="*/ 3405 w 4865"/>
                <a:gd name="T69" fmla="*/ 1675 h 1714"/>
                <a:gd name="T70" fmla="*/ 3082 w 4865"/>
                <a:gd name="T71" fmla="*/ 1675 h 1714"/>
                <a:gd name="T72" fmla="*/ 3815 w 4865"/>
                <a:gd name="T73" fmla="*/ 41 h 1714"/>
                <a:gd name="T74" fmla="*/ 4116 w 4865"/>
                <a:gd name="T75" fmla="*/ 41 h 1714"/>
                <a:gd name="T76" fmla="*/ 4865 w 4865"/>
                <a:gd name="T77" fmla="*/ 1675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5" h="1714">
                  <a:moveTo>
                    <a:pt x="2332" y="704"/>
                  </a:moveTo>
                  <a:cubicBezTo>
                    <a:pt x="2056" y="630"/>
                    <a:pt x="1949" y="567"/>
                    <a:pt x="1949" y="440"/>
                  </a:cubicBezTo>
                  <a:cubicBezTo>
                    <a:pt x="1949" y="248"/>
                    <a:pt x="2196" y="229"/>
                    <a:pt x="2284" y="229"/>
                  </a:cubicBezTo>
                  <a:cubicBezTo>
                    <a:pt x="2423" y="229"/>
                    <a:pt x="2600" y="273"/>
                    <a:pt x="2704" y="325"/>
                  </a:cubicBezTo>
                  <a:cubicBezTo>
                    <a:pt x="2815" y="117"/>
                    <a:pt x="2815" y="117"/>
                    <a:pt x="2815" y="117"/>
                  </a:cubicBezTo>
                  <a:cubicBezTo>
                    <a:pt x="2674" y="47"/>
                    <a:pt x="2458" y="0"/>
                    <a:pt x="2277" y="0"/>
                  </a:cubicBezTo>
                  <a:cubicBezTo>
                    <a:pt x="1891" y="0"/>
                    <a:pt x="1650" y="168"/>
                    <a:pt x="1650" y="454"/>
                  </a:cubicBezTo>
                  <a:cubicBezTo>
                    <a:pt x="1650" y="781"/>
                    <a:pt x="1990" y="874"/>
                    <a:pt x="2255" y="945"/>
                  </a:cubicBezTo>
                  <a:cubicBezTo>
                    <a:pt x="2530" y="1019"/>
                    <a:pt x="2626" y="1103"/>
                    <a:pt x="2626" y="1230"/>
                  </a:cubicBezTo>
                  <a:cubicBezTo>
                    <a:pt x="2626" y="1442"/>
                    <a:pt x="2401" y="1475"/>
                    <a:pt x="2262" y="1475"/>
                  </a:cubicBezTo>
                  <a:cubicBezTo>
                    <a:pt x="2071" y="1475"/>
                    <a:pt x="1913" y="1424"/>
                    <a:pt x="1758" y="1333"/>
                  </a:cubicBezTo>
                  <a:cubicBezTo>
                    <a:pt x="1627" y="1546"/>
                    <a:pt x="1627" y="1546"/>
                    <a:pt x="1627" y="1546"/>
                  </a:cubicBezTo>
                  <a:cubicBezTo>
                    <a:pt x="1821" y="1661"/>
                    <a:pt x="2023" y="1714"/>
                    <a:pt x="2262" y="1714"/>
                  </a:cubicBezTo>
                  <a:cubicBezTo>
                    <a:pt x="2660" y="1714"/>
                    <a:pt x="2925" y="1517"/>
                    <a:pt x="2925" y="1212"/>
                  </a:cubicBezTo>
                  <a:cubicBezTo>
                    <a:pt x="2925" y="872"/>
                    <a:pt x="2603" y="777"/>
                    <a:pt x="2332" y="704"/>
                  </a:cubicBezTo>
                  <a:moveTo>
                    <a:pt x="1295" y="517"/>
                  </a:moveTo>
                  <a:cubicBezTo>
                    <a:pt x="1290" y="230"/>
                    <a:pt x="1055" y="30"/>
                    <a:pt x="721" y="30"/>
                  </a:cubicBezTo>
                  <a:cubicBezTo>
                    <a:pt x="132" y="30"/>
                    <a:pt x="132" y="30"/>
                    <a:pt x="132" y="30"/>
                  </a:cubicBezTo>
                  <a:cubicBezTo>
                    <a:pt x="0" y="30"/>
                    <a:pt x="0" y="30"/>
                    <a:pt x="0" y="30"/>
                  </a:cubicBezTo>
                  <a:cubicBezTo>
                    <a:pt x="0" y="1673"/>
                    <a:pt x="0" y="1673"/>
                    <a:pt x="0" y="1673"/>
                  </a:cubicBezTo>
                  <a:cubicBezTo>
                    <a:pt x="263" y="1673"/>
                    <a:pt x="263" y="1673"/>
                    <a:pt x="263" y="1673"/>
                  </a:cubicBezTo>
                  <a:cubicBezTo>
                    <a:pt x="263" y="270"/>
                    <a:pt x="263" y="270"/>
                    <a:pt x="263" y="270"/>
                  </a:cubicBezTo>
                  <a:cubicBezTo>
                    <a:pt x="706" y="270"/>
                    <a:pt x="706" y="270"/>
                    <a:pt x="706" y="270"/>
                  </a:cubicBezTo>
                  <a:cubicBezTo>
                    <a:pt x="855" y="270"/>
                    <a:pt x="1014" y="344"/>
                    <a:pt x="1017" y="521"/>
                  </a:cubicBezTo>
                  <a:cubicBezTo>
                    <a:pt x="1019" y="678"/>
                    <a:pt x="896" y="776"/>
                    <a:pt x="687" y="785"/>
                  </a:cubicBezTo>
                  <a:cubicBezTo>
                    <a:pt x="683" y="785"/>
                    <a:pt x="683" y="785"/>
                    <a:pt x="683" y="785"/>
                  </a:cubicBezTo>
                  <a:cubicBezTo>
                    <a:pt x="524" y="787"/>
                    <a:pt x="524" y="787"/>
                    <a:pt x="524" y="787"/>
                  </a:cubicBezTo>
                  <a:cubicBezTo>
                    <a:pt x="1054" y="1675"/>
                    <a:pt x="1054" y="1675"/>
                    <a:pt x="1054" y="1675"/>
                  </a:cubicBezTo>
                  <a:cubicBezTo>
                    <a:pt x="1364" y="1675"/>
                    <a:pt x="1364" y="1675"/>
                    <a:pt x="1364" y="1675"/>
                  </a:cubicBezTo>
                  <a:cubicBezTo>
                    <a:pt x="1364" y="1675"/>
                    <a:pt x="1109" y="1245"/>
                    <a:pt x="949" y="975"/>
                  </a:cubicBezTo>
                  <a:cubicBezTo>
                    <a:pt x="1185" y="892"/>
                    <a:pt x="1297" y="706"/>
                    <a:pt x="1295" y="517"/>
                  </a:cubicBezTo>
                  <a:moveTo>
                    <a:pt x="4865" y="1675"/>
                  </a:moveTo>
                  <a:cubicBezTo>
                    <a:pt x="4544" y="1675"/>
                    <a:pt x="4544" y="1675"/>
                    <a:pt x="4544" y="1675"/>
                  </a:cubicBezTo>
                  <a:cubicBezTo>
                    <a:pt x="3962" y="394"/>
                    <a:pt x="3962" y="394"/>
                    <a:pt x="3962" y="394"/>
                  </a:cubicBezTo>
                  <a:cubicBezTo>
                    <a:pt x="3405" y="1675"/>
                    <a:pt x="3405" y="1675"/>
                    <a:pt x="3405" y="1675"/>
                  </a:cubicBezTo>
                  <a:cubicBezTo>
                    <a:pt x="3082" y="1675"/>
                    <a:pt x="3082" y="1675"/>
                    <a:pt x="3082" y="1675"/>
                  </a:cubicBezTo>
                  <a:cubicBezTo>
                    <a:pt x="3815" y="41"/>
                    <a:pt x="3815" y="41"/>
                    <a:pt x="3815" y="41"/>
                  </a:cubicBezTo>
                  <a:cubicBezTo>
                    <a:pt x="4116" y="41"/>
                    <a:pt x="4116" y="41"/>
                    <a:pt x="4116" y="41"/>
                  </a:cubicBezTo>
                  <a:lnTo>
                    <a:pt x="4865" y="1675"/>
                  </a:lnTo>
                  <a:close/>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noEditPoints="1"/>
            </p:cNvSpPr>
            <p:nvPr userDrawn="1"/>
          </p:nvSpPr>
          <p:spPr bwMode="auto">
            <a:xfrm>
              <a:off x="2826" y="1546"/>
              <a:ext cx="212" cy="215"/>
            </a:xfrm>
            <a:custGeom>
              <a:avLst/>
              <a:gdLst>
                <a:gd name="T0" fmla="*/ 63 w 126"/>
                <a:gd name="T1" fmla="*/ 60 h 128"/>
                <a:gd name="T2" fmla="*/ 70 w 126"/>
                <a:gd name="T3" fmla="*/ 60 h 128"/>
                <a:gd name="T4" fmla="*/ 75 w 126"/>
                <a:gd name="T5" fmla="*/ 59 h 128"/>
                <a:gd name="T6" fmla="*/ 79 w 126"/>
                <a:gd name="T7" fmla="*/ 55 h 128"/>
                <a:gd name="T8" fmla="*/ 80 w 126"/>
                <a:gd name="T9" fmla="*/ 49 h 128"/>
                <a:gd name="T10" fmla="*/ 78 w 126"/>
                <a:gd name="T11" fmla="*/ 44 h 128"/>
                <a:gd name="T12" fmla="*/ 75 w 126"/>
                <a:gd name="T13" fmla="*/ 41 h 128"/>
                <a:gd name="T14" fmla="*/ 70 w 126"/>
                <a:gd name="T15" fmla="*/ 40 h 128"/>
                <a:gd name="T16" fmla="*/ 65 w 126"/>
                <a:gd name="T17" fmla="*/ 40 h 128"/>
                <a:gd name="T18" fmla="*/ 50 w 126"/>
                <a:gd name="T19" fmla="*/ 40 h 128"/>
                <a:gd name="T20" fmla="*/ 50 w 126"/>
                <a:gd name="T21" fmla="*/ 60 h 128"/>
                <a:gd name="T22" fmla="*/ 63 w 126"/>
                <a:gd name="T23" fmla="*/ 60 h 128"/>
                <a:gd name="T24" fmla="*/ 50 w 126"/>
                <a:gd name="T25" fmla="*/ 101 h 128"/>
                <a:gd name="T26" fmla="*/ 39 w 126"/>
                <a:gd name="T27" fmla="*/ 101 h 128"/>
                <a:gd name="T28" fmla="*/ 39 w 126"/>
                <a:gd name="T29" fmla="*/ 30 h 128"/>
                <a:gd name="T30" fmla="*/ 66 w 126"/>
                <a:gd name="T31" fmla="*/ 30 h 128"/>
                <a:gd name="T32" fmla="*/ 85 w 126"/>
                <a:gd name="T33" fmla="*/ 34 h 128"/>
                <a:gd name="T34" fmla="*/ 92 w 126"/>
                <a:gd name="T35" fmla="*/ 50 h 128"/>
                <a:gd name="T36" fmla="*/ 86 w 126"/>
                <a:gd name="T37" fmla="*/ 64 h 128"/>
                <a:gd name="T38" fmla="*/ 73 w 126"/>
                <a:gd name="T39" fmla="*/ 70 h 128"/>
                <a:gd name="T40" fmla="*/ 93 w 126"/>
                <a:gd name="T41" fmla="*/ 101 h 128"/>
                <a:gd name="T42" fmla="*/ 80 w 126"/>
                <a:gd name="T43" fmla="*/ 101 h 128"/>
                <a:gd name="T44" fmla="*/ 61 w 126"/>
                <a:gd name="T45" fmla="*/ 70 h 128"/>
                <a:gd name="T46" fmla="*/ 50 w 126"/>
                <a:gd name="T47" fmla="*/ 70 h 128"/>
                <a:gd name="T48" fmla="*/ 50 w 126"/>
                <a:gd name="T49" fmla="*/ 101 h 128"/>
                <a:gd name="T50" fmla="*/ 112 w 126"/>
                <a:gd name="T51" fmla="*/ 64 h 128"/>
                <a:gd name="T52" fmla="*/ 108 w 126"/>
                <a:gd name="T53" fmla="*/ 43 h 128"/>
                <a:gd name="T54" fmla="*/ 98 w 126"/>
                <a:gd name="T55" fmla="*/ 26 h 128"/>
                <a:gd name="T56" fmla="*/ 82 w 126"/>
                <a:gd name="T57" fmla="*/ 15 h 128"/>
                <a:gd name="T58" fmla="*/ 63 w 126"/>
                <a:gd name="T59" fmla="*/ 11 h 128"/>
                <a:gd name="T60" fmla="*/ 44 w 126"/>
                <a:gd name="T61" fmla="*/ 15 h 128"/>
                <a:gd name="T62" fmla="*/ 28 w 126"/>
                <a:gd name="T63" fmla="*/ 26 h 128"/>
                <a:gd name="T64" fmla="*/ 18 w 126"/>
                <a:gd name="T65" fmla="*/ 43 h 128"/>
                <a:gd name="T66" fmla="*/ 14 w 126"/>
                <a:gd name="T67" fmla="*/ 64 h 128"/>
                <a:gd name="T68" fmla="*/ 17 w 126"/>
                <a:gd name="T69" fmla="*/ 85 h 128"/>
                <a:gd name="T70" fmla="*/ 27 w 126"/>
                <a:gd name="T71" fmla="*/ 102 h 128"/>
                <a:gd name="T72" fmla="*/ 43 w 126"/>
                <a:gd name="T73" fmla="*/ 113 h 128"/>
                <a:gd name="T74" fmla="*/ 63 w 126"/>
                <a:gd name="T75" fmla="*/ 117 h 128"/>
                <a:gd name="T76" fmla="*/ 82 w 126"/>
                <a:gd name="T77" fmla="*/ 113 h 128"/>
                <a:gd name="T78" fmla="*/ 98 w 126"/>
                <a:gd name="T79" fmla="*/ 102 h 128"/>
                <a:gd name="T80" fmla="*/ 108 w 126"/>
                <a:gd name="T81" fmla="*/ 86 h 128"/>
                <a:gd name="T82" fmla="*/ 112 w 126"/>
                <a:gd name="T83" fmla="*/ 64 h 128"/>
                <a:gd name="T84" fmla="*/ 126 w 126"/>
                <a:gd name="T85" fmla="*/ 64 h 128"/>
                <a:gd name="T86" fmla="*/ 121 w 126"/>
                <a:gd name="T87" fmla="*/ 90 h 128"/>
                <a:gd name="T88" fmla="*/ 107 w 126"/>
                <a:gd name="T89" fmla="*/ 111 h 128"/>
                <a:gd name="T90" fmla="*/ 87 w 126"/>
                <a:gd name="T91" fmla="*/ 124 h 128"/>
                <a:gd name="T92" fmla="*/ 63 w 126"/>
                <a:gd name="T93" fmla="*/ 128 h 128"/>
                <a:gd name="T94" fmla="*/ 38 w 126"/>
                <a:gd name="T95" fmla="*/ 123 h 128"/>
                <a:gd name="T96" fmla="*/ 18 w 126"/>
                <a:gd name="T97" fmla="*/ 110 h 128"/>
                <a:gd name="T98" fmla="*/ 5 w 126"/>
                <a:gd name="T99" fmla="*/ 90 h 128"/>
                <a:gd name="T100" fmla="*/ 0 w 126"/>
                <a:gd name="T101" fmla="*/ 64 h 128"/>
                <a:gd name="T102" fmla="*/ 5 w 126"/>
                <a:gd name="T103" fmla="*/ 38 h 128"/>
                <a:gd name="T104" fmla="*/ 19 w 126"/>
                <a:gd name="T105" fmla="*/ 17 h 128"/>
                <a:gd name="T106" fmla="*/ 39 w 126"/>
                <a:gd name="T107" fmla="*/ 4 h 128"/>
                <a:gd name="T108" fmla="*/ 63 w 126"/>
                <a:gd name="T109" fmla="*/ 0 h 128"/>
                <a:gd name="T110" fmla="*/ 87 w 126"/>
                <a:gd name="T111" fmla="*/ 4 h 128"/>
                <a:gd name="T112" fmla="*/ 107 w 126"/>
                <a:gd name="T113" fmla="*/ 17 h 128"/>
                <a:gd name="T114" fmla="*/ 121 w 126"/>
                <a:gd name="T115" fmla="*/ 38 h 128"/>
                <a:gd name="T116" fmla="*/ 126 w 126"/>
                <a:gd name="T11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128">
                  <a:moveTo>
                    <a:pt x="63" y="60"/>
                  </a:moveTo>
                  <a:cubicBezTo>
                    <a:pt x="66" y="60"/>
                    <a:pt x="68" y="60"/>
                    <a:pt x="70" y="60"/>
                  </a:cubicBezTo>
                  <a:cubicBezTo>
                    <a:pt x="72" y="60"/>
                    <a:pt x="73" y="60"/>
                    <a:pt x="75" y="59"/>
                  </a:cubicBezTo>
                  <a:cubicBezTo>
                    <a:pt x="76" y="58"/>
                    <a:pt x="78" y="57"/>
                    <a:pt x="79" y="55"/>
                  </a:cubicBezTo>
                  <a:cubicBezTo>
                    <a:pt x="79" y="54"/>
                    <a:pt x="80" y="52"/>
                    <a:pt x="80" y="49"/>
                  </a:cubicBezTo>
                  <a:cubicBezTo>
                    <a:pt x="80" y="47"/>
                    <a:pt x="79" y="45"/>
                    <a:pt x="78" y="44"/>
                  </a:cubicBezTo>
                  <a:cubicBezTo>
                    <a:pt x="77" y="43"/>
                    <a:pt x="76" y="42"/>
                    <a:pt x="75" y="41"/>
                  </a:cubicBezTo>
                  <a:cubicBezTo>
                    <a:pt x="73" y="40"/>
                    <a:pt x="72" y="40"/>
                    <a:pt x="70" y="40"/>
                  </a:cubicBezTo>
                  <a:cubicBezTo>
                    <a:pt x="68" y="40"/>
                    <a:pt x="66" y="40"/>
                    <a:pt x="65" y="40"/>
                  </a:cubicBezTo>
                  <a:cubicBezTo>
                    <a:pt x="50" y="40"/>
                    <a:pt x="50" y="40"/>
                    <a:pt x="50" y="40"/>
                  </a:cubicBezTo>
                  <a:cubicBezTo>
                    <a:pt x="50" y="60"/>
                    <a:pt x="50" y="60"/>
                    <a:pt x="50" y="60"/>
                  </a:cubicBezTo>
                  <a:lnTo>
                    <a:pt x="63" y="60"/>
                  </a:lnTo>
                  <a:close/>
                  <a:moveTo>
                    <a:pt x="50" y="101"/>
                  </a:moveTo>
                  <a:cubicBezTo>
                    <a:pt x="39" y="101"/>
                    <a:pt x="39" y="101"/>
                    <a:pt x="39" y="101"/>
                  </a:cubicBezTo>
                  <a:cubicBezTo>
                    <a:pt x="39" y="30"/>
                    <a:pt x="39" y="30"/>
                    <a:pt x="39" y="30"/>
                  </a:cubicBezTo>
                  <a:cubicBezTo>
                    <a:pt x="66" y="30"/>
                    <a:pt x="66" y="30"/>
                    <a:pt x="66" y="30"/>
                  </a:cubicBezTo>
                  <a:cubicBezTo>
                    <a:pt x="74" y="30"/>
                    <a:pt x="81" y="31"/>
                    <a:pt x="85" y="34"/>
                  </a:cubicBezTo>
                  <a:cubicBezTo>
                    <a:pt x="89" y="38"/>
                    <a:pt x="92" y="43"/>
                    <a:pt x="92" y="50"/>
                  </a:cubicBezTo>
                  <a:cubicBezTo>
                    <a:pt x="92" y="57"/>
                    <a:pt x="90" y="61"/>
                    <a:pt x="86" y="64"/>
                  </a:cubicBezTo>
                  <a:cubicBezTo>
                    <a:pt x="83" y="67"/>
                    <a:pt x="78" y="69"/>
                    <a:pt x="73" y="70"/>
                  </a:cubicBezTo>
                  <a:cubicBezTo>
                    <a:pt x="93" y="101"/>
                    <a:pt x="93" y="101"/>
                    <a:pt x="93" y="101"/>
                  </a:cubicBezTo>
                  <a:cubicBezTo>
                    <a:pt x="80" y="101"/>
                    <a:pt x="80" y="101"/>
                    <a:pt x="80" y="101"/>
                  </a:cubicBezTo>
                  <a:cubicBezTo>
                    <a:pt x="61" y="70"/>
                    <a:pt x="61" y="70"/>
                    <a:pt x="61" y="70"/>
                  </a:cubicBezTo>
                  <a:cubicBezTo>
                    <a:pt x="50" y="70"/>
                    <a:pt x="50" y="70"/>
                    <a:pt x="50" y="70"/>
                  </a:cubicBezTo>
                  <a:lnTo>
                    <a:pt x="50" y="101"/>
                  </a:lnTo>
                  <a:close/>
                  <a:moveTo>
                    <a:pt x="112" y="64"/>
                  </a:moveTo>
                  <a:cubicBezTo>
                    <a:pt x="112" y="56"/>
                    <a:pt x="111" y="49"/>
                    <a:pt x="108" y="43"/>
                  </a:cubicBezTo>
                  <a:cubicBezTo>
                    <a:pt x="106" y="36"/>
                    <a:pt x="102" y="30"/>
                    <a:pt x="98" y="26"/>
                  </a:cubicBezTo>
                  <a:cubicBezTo>
                    <a:pt x="93" y="21"/>
                    <a:pt x="88" y="17"/>
                    <a:pt x="82" y="15"/>
                  </a:cubicBezTo>
                  <a:cubicBezTo>
                    <a:pt x="76" y="12"/>
                    <a:pt x="70" y="11"/>
                    <a:pt x="63" y="11"/>
                  </a:cubicBezTo>
                  <a:cubicBezTo>
                    <a:pt x="56" y="11"/>
                    <a:pt x="50" y="12"/>
                    <a:pt x="44" y="15"/>
                  </a:cubicBezTo>
                  <a:cubicBezTo>
                    <a:pt x="38" y="17"/>
                    <a:pt x="33" y="21"/>
                    <a:pt x="28" y="26"/>
                  </a:cubicBezTo>
                  <a:cubicBezTo>
                    <a:pt x="24" y="30"/>
                    <a:pt x="20" y="36"/>
                    <a:pt x="18" y="43"/>
                  </a:cubicBezTo>
                  <a:cubicBezTo>
                    <a:pt x="15" y="49"/>
                    <a:pt x="14" y="56"/>
                    <a:pt x="14" y="64"/>
                  </a:cubicBezTo>
                  <a:cubicBezTo>
                    <a:pt x="14" y="71"/>
                    <a:pt x="15" y="78"/>
                    <a:pt x="17" y="85"/>
                  </a:cubicBezTo>
                  <a:cubicBezTo>
                    <a:pt x="20" y="91"/>
                    <a:pt x="23" y="97"/>
                    <a:pt x="27" y="102"/>
                  </a:cubicBezTo>
                  <a:cubicBezTo>
                    <a:pt x="31" y="106"/>
                    <a:pt x="37" y="110"/>
                    <a:pt x="43" y="113"/>
                  </a:cubicBezTo>
                  <a:cubicBezTo>
                    <a:pt x="49" y="116"/>
                    <a:pt x="55" y="117"/>
                    <a:pt x="63" y="117"/>
                  </a:cubicBezTo>
                  <a:cubicBezTo>
                    <a:pt x="70" y="117"/>
                    <a:pt x="76" y="116"/>
                    <a:pt x="82" y="113"/>
                  </a:cubicBezTo>
                  <a:cubicBezTo>
                    <a:pt x="88" y="111"/>
                    <a:pt x="93" y="107"/>
                    <a:pt x="98" y="102"/>
                  </a:cubicBezTo>
                  <a:cubicBezTo>
                    <a:pt x="102" y="98"/>
                    <a:pt x="106" y="92"/>
                    <a:pt x="108" y="86"/>
                  </a:cubicBezTo>
                  <a:cubicBezTo>
                    <a:pt x="111" y="79"/>
                    <a:pt x="112" y="72"/>
                    <a:pt x="112" y="64"/>
                  </a:cubicBezTo>
                  <a:moveTo>
                    <a:pt x="126" y="64"/>
                  </a:moveTo>
                  <a:cubicBezTo>
                    <a:pt x="126" y="74"/>
                    <a:pt x="124" y="82"/>
                    <a:pt x="121" y="90"/>
                  </a:cubicBezTo>
                  <a:cubicBezTo>
                    <a:pt x="117" y="98"/>
                    <a:pt x="113" y="105"/>
                    <a:pt x="107" y="111"/>
                  </a:cubicBezTo>
                  <a:cubicBezTo>
                    <a:pt x="101" y="116"/>
                    <a:pt x="95" y="121"/>
                    <a:pt x="87" y="124"/>
                  </a:cubicBezTo>
                  <a:cubicBezTo>
                    <a:pt x="79" y="127"/>
                    <a:pt x="71" y="128"/>
                    <a:pt x="63" y="128"/>
                  </a:cubicBezTo>
                  <a:cubicBezTo>
                    <a:pt x="54" y="128"/>
                    <a:pt x="45" y="127"/>
                    <a:pt x="38" y="123"/>
                  </a:cubicBezTo>
                  <a:cubicBezTo>
                    <a:pt x="30" y="120"/>
                    <a:pt x="23" y="116"/>
                    <a:pt x="18" y="110"/>
                  </a:cubicBezTo>
                  <a:cubicBezTo>
                    <a:pt x="12" y="104"/>
                    <a:pt x="8" y="97"/>
                    <a:pt x="5" y="90"/>
                  </a:cubicBezTo>
                  <a:cubicBezTo>
                    <a:pt x="2" y="82"/>
                    <a:pt x="0" y="73"/>
                    <a:pt x="0" y="64"/>
                  </a:cubicBezTo>
                  <a:cubicBezTo>
                    <a:pt x="0" y="54"/>
                    <a:pt x="2" y="46"/>
                    <a:pt x="5" y="38"/>
                  </a:cubicBezTo>
                  <a:cubicBezTo>
                    <a:pt x="9" y="30"/>
                    <a:pt x="13" y="23"/>
                    <a:pt x="19" y="17"/>
                  </a:cubicBezTo>
                  <a:cubicBezTo>
                    <a:pt x="25" y="12"/>
                    <a:pt x="31" y="7"/>
                    <a:pt x="39" y="4"/>
                  </a:cubicBezTo>
                  <a:cubicBezTo>
                    <a:pt x="47" y="1"/>
                    <a:pt x="55" y="0"/>
                    <a:pt x="63" y="0"/>
                  </a:cubicBezTo>
                  <a:cubicBezTo>
                    <a:pt x="71" y="0"/>
                    <a:pt x="79" y="1"/>
                    <a:pt x="87" y="4"/>
                  </a:cubicBezTo>
                  <a:cubicBezTo>
                    <a:pt x="95" y="7"/>
                    <a:pt x="101" y="12"/>
                    <a:pt x="107" y="17"/>
                  </a:cubicBezTo>
                  <a:cubicBezTo>
                    <a:pt x="113" y="23"/>
                    <a:pt x="117" y="30"/>
                    <a:pt x="121" y="38"/>
                  </a:cubicBezTo>
                  <a:cubicBezTo>
                    <a:pt x="124" y="46"/>
                    <a:pt x="126" y="54"/>
                    <a:pt x="126" y="64"/>
                  </a:cubicBezTo>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Footer Placeholder 4"/>
          <p:cNvSpPr>
            <a:spLocks noGrp="1"/>
          </p:cNvSpPr>
          <p:nvPr>
            <p:ph type="ftr" sz="quarter" idx="11"/>
          </p:nvPr>
        </p:nvSpPr>
        <p:spPr>
          <a:xfrm>
            <a:off x="603569" y="6294079"/>
            <a:ext cx="4114800" cy="227527"/>
          </a:xfrm>
        </p:spPr>
        <p:txBody>
          <a:bodyPr/>
          <a:lstStyle/>
          <a:p>
            <a:r>
              <a:rPr lang="en-US" dirty="0"/>
              <a:t>CONFIDENTIAL</a:t>
            </a:r>
          </a:p>
        </p:txBody>
      </p:sp>
    </p:spTree>
    <p:extLst>
      <p:ext uri="{BB962C8B-B14F-4D97-AF65-F5344CB8AC3E}">
        <p14:creationId xmlns:p14="http://schemas.microsoft.com/office/powerpoint/2010/main" val="1654834957"/>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Ending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F07677-7568-450E-8219-CBC3658BCC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69888" y="2857499"/>
            <a:ext cx="3252223" cy="1143002"/>
          </a:xfrm>
          <a:prstGeom prst="rect">
            <a:avLst/>
          </a:prstGeom>
        </p:spPr>
      </p:pic>
    </p:spTree>
    <p:extLst>
      <p:ext uri="{BB962C8B-B14F-4D97-AF65-F5344CB8AC3E}">
        <p14:creationId xmlns:p14="http://schemas.microsoft.com/office/powerpoint/2010/main" val="251905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End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E4CF98-3590-4450-BC24-3997C78C12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CF07677-7568-450E-8219-CBC3658BCC5F}"/>
              </a:ext>
            </a:extLst>
          </p:cNvPr>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a:off x="4469888" y="2857499"/>
            <a:ext cx="3252223" cy="1143002"/>
          </a:xfrm>
          <a:prstGeom prst="rect">
            <a:avLst/>
          </a:prstGeom>
        </p:spPr>
      </p:pic>
    </p:spTree>
    <p:extLst>
      <p:ext uri="{BB962C8B-B14F-4D97-AF65-F5344CB8AC3E}">
        <p14:creationId xmlns:p14="http://schemas.microsoft.com/office/powerpoint/2010/main" val="1716264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DS - Option 3">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166D46C0-406F-4DAE-9140-4B09584397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18" name="Rectangle 17">
            <a:extLst>
              <a:ext uri="{FF2B5EF4-FFF2-40B4-BE49-F238E27FC236}">
                <a16:creationId xmlns:a16="http://schemas.microsoft.com/office/drawing/2014/main" id="{80749BD8-BFBA-4A68-A73B-EB912ED65CE2}"/>
              </a:ext>
            </a:extLst>
          </p:cNvPr>
          <p:cNvSpPr/>
          <p:nvPr userDrawn="1"/>
        </p:nvSpPr>
        <p:spPr>
          <a:xfrm>
            <a:off x="1" y="1004835"/>
            <a:ext cx="12191999" cy="5853165"/>
          </a:xfrm>
          <a:prstGeom prst="rect">
            <a:avLst/>
          </a:prstGeom>
          <a:gradFill>
            <a:gsLst>
              <a:gs pos="77000">
                <a:schemeClr val="tx1">
                  <a:alpha val="0"/>
                </a:schemeClr>
              </a:gs>
              <a:gs pos="41000">
                <a:schemeClr val="tx1">
                  <a:lumMod val="100000"/>
                  <a:alpha val="25000"/>
                </a:schemeClr>
              </a:gs>
            </a:gsLst>
            <a:lin ang="4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13">
            <a:extLst>
              <a:ext uri="{FF2B5EF4-FFF2-40B4-BE49-F238E27FC236}">
                <a16:creationId xmlns:a16="http://schemas.microsoft.com/office/drawing/2014/main" id="{4D33AE4F-CD20-4EEC-9B8E-37BF7D6AD435}"/>
              </a:ext>
            </a:extLst>
          </p:cNvPr>
          <p:cNvSpPr>
            <a:spLocks/>
          </p:cNvSpPr>
          <p:nvPr userDrawn="1"/>
        </p:nvSpPr>
        <p:spPr bwMode="auto">
          <a:xfrm>
            <a:off x="1" y="0"/>
            <a:ext cx="12192000" cy="1624012"/>
          </a:xfrm>
          <a:custGeom>
            <a:avLst/>
            <a:gdLst>
              <a:gd name="T0" fmla="*/ 6054 w 7682"/>
              <a:gd name="T1" fmla="*/ 862 h 1023"/>
              <a:gd name="T2" fmla="*/ 904 w 7682"/>
              <a:gd name="T3" fmla="*/ 1023 h 1023"/>
              <a:gd name="T4" fmla="*/ 0 w 7682"/>
              <a:gd name="T5" fmla="*/ 862 h 1023"/>
              <a:gd name="T6" fmla="*/ 0 w 7682"/>
              <a:gd name="T7" fmla="*/ 0 h 1023"/>
              <a:gd name="T8" fmla="*/ 2016 w 7682"/>
              <a:gd name="T9" fmla="*/ 0 h 1023"/>
              <a:gd name="T10" fmla="*/ 7682 w 7682"/>
              <a:gd name="T11" fmla="*/ 0 h 1023"/>
              <a:gd name="T12" fmla="*/ 7682 w 7682"/>
              <a:gd name="T13" fmla="*/ 806 h 1023"/>
              <a:gd name="T14" fmla="*/ 6054 w 7682"/>
              <a:gd name="T15" fmla="*/ 862 h 10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2" h="1023">
                <a:moveTo>
                  <a:pt x="6054" y="862"/>
                </a:moveTo>
                <a:lnTo>
                  <a:pt x="904" y="1023"/>
                </a:lnTo>
                <a:lnTo>
                  <a:pt x="0" y="862"/>
                </a:lnTo>
                <a:lnTo>
                  <a:pt x="0" y="0"/>
                </a:lnTo>
                <a:lnTo>
                  <a:pt x="2016" y="0"/>
                </a:lnTo>
                <a:lnTo>
                  <a:pt x="7682" y="0"/>
                </a:lnTo>
                <a:lnTo>
                  <a:pt x="7682" y="806"/>
                </a:lnTo>
                <a:lnTo>
                  <a:pt x="6054" y="8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2" name="Group 4">
            <a:extLst>
              <a:ext uri="{FF2B5EF4-FFF2-40B4-BE49-F238E27FC236}">
                <a16:creationId xmlns:a16="http://schemas.microsoft.com/office/drawing/2014/main" id="{991B5C39-9635-410E-9CD4-B7840A5D477C}"/>
              </a:ext>
            </a:extLst>
          </p:cNvPr>
          <p:cNvGrpSpPr>
            <a:grpSpLocks noChangeAspect="1"/>
          </p:cNvGrpSpPr>
          <p:nvPr userDrawn="1"/>
        </p:nvGrpSpPr>
        <p:grpSpPr bwMode="auto">
          <a:xfrm>
            <a:off x="609601" y="457200"/>
            <a:ext cx="1800563" cy="635000"/>
            <a:chOff x="-4628" y="1477"/>
            <a:chExt cx="8189" cy="2888"/>
          </a:xfrm>
        </p:grpSpPr>
        <p:sp>
          <p:nvSpPr>
            <p:cNvPr id="23" name="Freeform 5">
              <a:extLst>
                <a:ext uri="{FF2B5EF4-FFF2-40B4-BE49-F238E27FC236}">
                  <a16:creationId xmlns:a16="http://schemas.microsoft.com/office/drawing/2014/main" id="{5CFEDCEB-7064-41C6-AC6A-C8A5C06CC285}"/>
                </a:ext>
              </a:extLst>
            </p:cNvPr>
            <p:cNvSpPr>
              <a:spLocks noEditPoints="1"/>
            </p:cNvSpPr>
            <p:nvPr userDrawn="1"/>
          </p:nvSpPr>
          <p:spPr bwMode="auto">
            <a:xfrm>
              <a:off x="-4628" y="1477"/>
              <a:ext cx="8189" cy="2888"/>
            </a:xfrm>
            <a:custGeom>
              <a:avLst/>
              <a:gdLst>
                <a:gd name="T0" fmla="*/ 2332 w 4865"/>
                <a:gd name="T1" fmla="*/ 704 h 1714"/>
                <a:gd name="T2" fmla="*/ 1949 w 4865"/>
                <a:gd name="T3" fmla="*/ 440 h 1714"/>
                <a:gd name="T4" fmla="*/ 2284 w 4865"/>
                <a:gd name="T5" fmla="*/ 229 h 1714"/>
                <a:gd name="T6" fmla="*/ 2704 w 4865"/>
                <a:gd name="T7" fmla="*/ 325 h 1714"/>
                <a:gd name="T8" fmla="*/ 2815 w 4865"/>
                <a:gd name="T9" fmla="*/ 117 h 1714"/>
                <a:gd name="T10" fmla="*/ 2277 w 4865"/>
                <a:gd name="T11" fmla="*/ 0 h 1714"/>
                <a:gd name="T12" fmla="*/ 1650 w 4865"/>
                <a:gd name="T13" fmla="*/ 454 h 1714"/>
                <a:gd name="T14" fmla="*/ 2255 w 4865"/>
                <a:gd name="T15" fmla="*/ 945 h 1714"/>
                <a:gd name="T16" fmla="*/ 2626 w 4865"/>
                <a:gd name="T17" fmla="*/ 1230 h 1714"/>
                <a:gd name="T18" fmla="*/ 2262 w 4865"/>
                <a:gd name="T19" fmla="*/ 1475 h 1714"/>
                <a:gd name="T20" fmla="*/ 1758 w 4865"/>
                <a:gd name="T21" fmla="*/ 1333 h 1714"/>
                <a:gd name="T22" fmla="*/ 1627 w 4865"/>
                <a:gd name="T23" fmla="*/ 1546 h 1714"/>
                <a:gd name="T24" fmla="*/ 2262 w 4865"/>
                <a:gd name="T25" fmla="*/ 1714 h 1714"/>
                <a:gd name="T26" fmla="*/ 2925 w 4865"/>
                <a:gd name="T27" fmla="*/ 1212 h 1714"/>
                <a:gd name="T28" fmla="*/ 2332 w 4865"/>
                <a:gd name="T29" fmla="*/ 704 h 1714"/>
                <a:gd name="T30" fmla="*/ 1295 w 4865"/>
                <a:gd name="T31" fmla="*/ 517 h 1714"/>
                <a:gd name="T32" fmla="*/ 721 w 4865"/>
                <a:gd name="T33" fmla="*/ 30 h 1714"/>
                <a:gd name="T34" fmla="*/ 132 w 4865"/>
                <a:gd name="T35" fmla="*/ 30 h 1714"/>
                <a:gd name="T36" fmla="*/ 0 w 4865"/>
                <a:gd name="T37" fmla="*/ 30 h 1714"/>
                <a:gd name="T38" fmla="*/ 0 w 4865"/>
                <a:gd name="T39" fmla="*/ 1673 h 1714"/>
                <a:gd name="T40" fmla="*/ 263 w 4865"/>
                <a:gd name="T41" fmla="*/ 1673 h 1714"/>
                <a:gd name="T42" fmla="*/ 263 w 4865"/>
                <a:gd name="T43" fmla="*/ 270 h 1714"/>
                <a:gd name="T44" fmla="*/ 706 w 4865"/>
                <a:gd name="T45" fmla="*/ 270 h 1714"/>
                <a:gd name="T46" fmla="*/ 1017 w 4865"/>
                <a:gd name="T47" fmla="*/ 521 h 1714"/>
                <a:gd name="T48" fmla="*/ 687 w 4865"/>
                <a:gd name="T49" fmla="*/ 785 h 1714"/>
                <a:gd name="T50" fmla="*/ 683 w 4865"/>
                <a:gd name="T51" fmla="*/ 785 h 1714"/>
                <a:gd name="T52" fmla="*/ 524 w 4865"/>
                <a:gd name="T53" fmla="*/ 787 h 1714"/>
                <a:gd name="T54" fmla="*/ 1054 w 4865"/>
                <a:gd name="T55" fmla="*/ 1675 h 1714"/>
                <a:gd name="T56" fmla="*/ 1364 w 4865"/>
                <a:gd name="T57" fmla="*/ 1675 h 1714"/>
                <a:gd name="T58" fmla="*/ 949 w 4865"/>
                <a:gd name="T59" fmla="*/ 975 h 1714"/>
                <a:gd name="T60" fmla="*/ 1295 w 4865"/>
                <a:gd name="T61" fmla="*/ 517 h 1714"/>
                <a:gd name="T62" fmla="*/ 4865 w 4865"/>
                <a:gd name="T63" fmla="*/ 1675 h 1714"/>
                <a:gd name="T64" fmla="*/ 4544 w 4865"/>
                <a:gd name="T65" fmla="*/ 1675 h 1714"/>
                <a:gd name="T66" fmla="*/ 3962 w 4865"/>
                <a:gd name="T67" fmla="*/ 394 h 1714"/>
                <a:gd name="T68" fmla="*/ 3405 w 4865"/>
                <a:gd name="T69" fmla="*/ 1675 h 1714"/>
                <a:gd name="T70" fmla="*/ 3082 w 4865"/>
                <a:gd name="T71" fmla="*/ 1675 h 1714"/>
                <a:gd name="T72" fmla="*/ 3815 w 4865"/>
                <a:gd name="T73" fmla="*/ 41 h 1714"/>
                <a:gd name="T74" fmla="*/ 4116 w 4865"/>
                <a:gd name="T75" fmla="*/ 41 h 1714"/>
                <a:gd name="T76" fmla="*/ 4865 w 4865"/>
                <a:gd name="T77" fmla="*/ 1675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5" h="1714">
                  <a:moveTo>
                    <a:pt x="2332" y="704"/>
                  </a:moveTo>
                  <a:cubicBezTo>
                    <a:pt x="2056" y="630"/>
                    <a:pt x="1949" y="567"/>
                    <a:pt x="1949" y="440"/>
                  </a:cubicBezTo>
                  <a:cubicBezTo>
                    <a:pt x="1949" y="248"/>
                    <a:pt x="2196" y="229"/>
                    <a:pt x="2284" y="229"/>
                  </a:cubicBezTo>
                  <a:cubicBezTo>
                    <a:pt x="2423" y="229"/>
                    <a:pt x="2600" y="273"/>
                    <a:pt x="2704" y="325"/>
                  </a:cubicBezTo>
                  <a:cubicBezTo>
                    <a:pt x="2815" y="117"/>
                    <a:pt x="2815" y="117"/>
                    <a:pt x="2815" y="117"/>
                  </a:cubicBezTo>
                  <a:cubicBezTo>
                    <a:pt x="2674" y="47"/>
                    <a:pt x="2458" y="0"/>
                    <a:pt x="2277" y="0"/>
                  </a:cubicBezTo>
                  <a:cubicBezTo>
                    <a:pt x="1891" y="0"/>
                    <a:pt x="1650" y="168"/>
                    <a:pt x="1650" y="454"/>
                  </a:cubicBezTo>
                  <a:cubicBezTo>
                    <a:pt x="1650" y="781"/>
                    <a:pt x="1990" y="874"/>
                    <a:pt x="2255" y="945"/>
                  </a:cubicBezTo>
                  <a:cubicBezTo>
                    <a:pt x="2530" y="1019"/>
                    <a:pt x="2626" y="1103"/>
                    <a:pt x="2626" y="1230"/>
                  </a:cubicBezTo>
                  <a:cubicBezTo>
                    <a:pt x="2626" y="1442"/>
                    <a:pt x="2401" y="1475"/>
                    <a:pt x="2262" y="1475"/>
                  </a:cubicBezTo>
                  <a:cubicBezTo>
                    <a:pt x="2071" y="1475"/>
                    <a:pt x="1913" y="1424"/>
                    <a:pt x="1758" y="1333"/>
                  </a:cubicBezTo>
                  <a:cubicBezTo>
                    <a:pt x="1627" y="1546"/>
                    <a:pt x="1627" y="1546"/>
                    <a:pt x="1627" y="1546"/>
                  </a:cubicBezTo>
                  <a:cubicBezTo>
                    <a:pt x="1821" y="1661"/>
                    <a:pt x="2023" y="1714"/>
                    <a:pt x="2262" y="1714"/>
                  </a:cubicBezTo>
                  <a:cubicBezTo>
                    <a:pt x="2660" y="1714"/>
                    <a:pt x="2925" y="1517"/>
                    <a:pt x="2925" y="1212"/>
                  </a:cubicBezTo>
                  <a:cubicBezTo>
                    <a:pt x="2925" y="872"/>
                    <a:pt x="2603" y="777"/>
                    <a:pt x="2332" y="704"/>
                  </a:cubicBezTo>
                  <a:moveTo>
                    <a:pt x="1295" y="517"/>
                  </a:moveTo>
                  <a:cubicBezTo>
                    <a:pt x="1290" y="230"/>
                    <a:pt x="1055" y="30"/>
                    <a:pt x="721" y="30"/>
                  </a:cubicBezTo>
                  <a:cubicBezTo>
                    <a:pt x="132" y="30"/>
                    <a:pt x="132" y="30"/>
                    <a:pt x="132" y="30"/>
                  </a:cubicBezTo>
                  <a:cubicBezTo>
                    <a:pt x="0" y="30"/>
                    <a:pt x="0" y="30"/>
                    <a:pt x="0" y="30"/>
                  </a:cubicBezTo>
                  <a:cubicBezTo>
                    <a:pt x="0" y="1673"/>
                    <a:pt x="0" y="1673"/>
                    <a:pt x="0" y="1673"/>
                  </a:cubicBezTo>
                  <a:cubicBezTo>
                    <a:pt x="263" y="1673"/>
                    <a:pt x="263" y="1673"/>
                    <a:pt x="263" y="1673"/>
                  </a:cubicBezTo>
                  <a:cubicBezTo>
                    <a:pt x="263" y="270"/>
                    <a:pt x="263" y="270"/>
                    <a:pt x="263" y="270"/>
                  </a:cubicBezTo>
                  <a:cubicBezTo>
                    <a:pt x="706" y="270"/>
                    <a:pt x="706" y="270"/>
                    <a:pt x="706" y="270"/>
                  </a:cubicBezTo>
                  <a:cubicBezTo>
                    <a:pt x="855" y="270"/>
                    <a:pt x="1014" y="344"/>
                    <a:pt x="1017" y="521"/>
                  </a:cubicBezTo>
                  <a:cubicBezTo>
                    <a:pt x="1019" y="678"/>
                    <a:pt x="896" y="776"/>
                    <a:pt x="687" y="785"/>
                  </a:cubicBezTo>
                  <a:cubicBezTo>
                    <a:pt x="683" y="785"/>
                    <a:pt x="683" y="785"/>
                    <a:pt x="683" y="785"/>
                  </a:cubicBezTo>
                  <a:cubicBezTo>
                    <a:pt x="524" y="787"/>
                    <a:pt x="524" y="787"/>
                    <a:pt x="524" y="787"/>
                  </a:cubicBezTo>
                  <a:cubicBezTo>
                    <a:pt x="1054" y="1675"/>
                    <a:pt x="1054" y="1675"/>
                    <a:pt x="1054" y="1675"/>
                  </a:cubicBezTo>
                  <a:cubicBezTo>
                    <a:pt x="1364" y="1675"/>
                    <a:pt x="1364" y="1675"/>
                    <a:pt x="1364" y="1675"/>
                  </a:cubicBezTo>
                  <a:cubicBezTo>
                    <a:pt x="1364" y="1675"/>
                    <a:pt x="1109" y="1245"/>
                    <a:pt x="949" y="975"/>
                  </a:cubicBezTo>
                  <a:cubicBezTo>
                    <a:pt x="1185" y="892"/>
                    <a:pt x="1297" y="706"/>
                    <a:pt x="1295" y="517"/>
                  </a:cubicBezTo>
                  <a:moveTo>
                    <a:pt x="4865" y="1675"/>
                  </a:moveTo>
                  <a:cubicBezTo>
                    <a:pt x="4544" y="1675"/>
                    <a:pt x="4544" y="1675"/>
                    <a:pt x="4544" y="1675"/>
                  </a:cubicBezTo>
                  <a:cubicBezTo>
                    <a:pt x="3962" y="394"/>
                    <a:pt x="3962" y="394"/>
                    <a:pt x="3962" y="394"/>
                  </a:cubicBezTo>
                  <a:cubicBezTo>
                    <a:pt x="3405" y="1675"/>
                    <a:pt x="3405" y="1675"/>
                    <a:pt x="3405" y="1675"/>
                  </a:cubicBezTo>
                  <a:cubicBezTo>
                    <a:pt x="3082" y="1675"/>
                    <a:pt x="3082" y="1675"/>
                    <a:pt x="3082" y="1675"/>
                  </a:cubicBezTo>
                  <a:cubicBezTo>
                    <a:pt x="3815" y="41"/>
                    <a:pt x="3815" y="41"/>
                    <a:pt x="3815" y="41"/>
                  </a:cubicBezTo>
                  <a:cubicBezTo>
                    <a:pt x="4116" y="41"/>
                    <a:pt x="4116" y="41"/>
                    <a:pt x="4116" y="41"/>
                  </a:cubicBezTo>
                  <a:lnTo>
                    <a:pt x="4865" y="1675"/>
                  </a:lnTo>
                  <a:close/>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6">
              <a:extLst>
                <a:ext uri="{FF2B5EF4-FFF2-40B4-BE49-F238E27FC236}">
                  <a16:creationId xmlns:a16="http://schemas.microsoft.com/office/drawing/2014/main" id="{F334981C-FDB1-46B9-B0F1-B3E8D7D457BA}"/>
                </a:ext>
              </a:extLst>
            </p:cNvPr>
            <p:cNvSpPr>
              <a:spLocks noEditPoints="1"/>
            </p:cNvSpPr>
            <p:nvPr userDrawn="1"/>
          </p:nvSpPr>
          <p:spPr bwMode="auto">
            <a:xfrm>
              <a:off x="2826" y="1546"/>
              <a:ext cx="212" cy="215"/>
            </a:xfrm>
            <a:custGeom>
              <a:avLst/>
              <a:gdLst>
                <a:gd name="T0" fmla="*/ 63 w 126"/>
                <a:gd name="T1" fmla="*/ 60 h 128"/>
                <a:gd name="T2" fmla="*/ 70 w 126"/>
                <a:gd name="T3" fmla="*/ 60 h 128"/>
                <a:gd name="T4" fmla="*/ 75 w 126"/>
                <a:gd name="T5" fmla="*/ 59 h 128"/>
                <a:gd name="T6" fmla="*/ 79 w 126"/>
                <a:gd name="T7" fmla="*/ 55 h 128"/>
                <a:gd name="T8" fmla="*/ 80 w 126"/>
                <a:gd name="T9" fmla="*/ 49 h 128"/>
                <a:gd name="T10" fmla="*/ 78 w 126"/>
                <a:gd name="T11" fmla="*/ 44 h 128"/>
                <a:gd name="T12" fmla="*/ 75 w 126"/>
                <a:gd name="T13" fmla="*/ 41 h 128"/>
                <a:gd name="T14" fmla="*/ 70 w 126"/>
                <a:gd name="T15" fmla="*/ 40 h 128"/>
                <a:gd name="T16" fmla="*/ 65 w 126"/>
                <a:gd name="T17" fmla="*/ 40 h 128"/>
                <a:gd name="T18" fmla="*/ 50 w 126"/>
                <a:gd name="T19" fmla="*/ 40 h 128"/>
                <a:gd name="T20" fmla="*/ 50 w 126"/>
                <a:gd name="T21" fmla="*/ 60 h 128"/>
                <a:gd name="T22" fmla="*/ 63 w 126"/>
                <a:gd name="T23" fmla="*/ 60 h 128"/>
                <a:gd name="T24" fmla="*/ 50 w 126"/>
                <a:gd name="T25" fmla="*/ 101 h 128"/>
                <a:gd name="T26" fmla="*/ 39 w 126"/>
                <a:gd name="T27" fmla="*/ 101 h 128"/>
                <a:gd name="T28" fmla="*/ 39 w 126"/>
                <a:gd name="T29" fmla="*/ 30 h 128"/>
                <a:gd name="T30" fmla="*/ 66 w 126"/>
                <a:gd name="T31" fmla="*/ 30 h 128"/>
                <a:gd name="T32" fmla="*/ 85 w 126"/>
                <a:gd name="T33" fmla="*/ 34 h 128"/>
                <a:gd name="T34" fmla="*/ 92 w 126"/>
                <a:gd name="T35" fmla="*/ 50 h 128"/>
                <a:gd name="T36" fmla="*/ 86 w 126"/>
                <a:gd name="T37" fmla="*/ 64 h 128"/>
                <a:gd name="T38" fmla="*/ 73 w 126"/>
                <a:gd name="T39" fmla="*/ 70 h 128"/>
                <a:gd name="T40" fmla="*/ 93 w 126"/>
                <a:gd name="T41" fmla="*/ 101 h 128"/>
                <a:gd name="T42" fmla="*/ 80 w 126"/>
                <a:gd name="T43" fmla="*/ 101 h 128"/>
                <a:gd name="T44" fmla="*/ 61 w 126"/>
                <a:gd name="T45" fmla="*/ 70 h 128"/>
                <a:gd name="T46" fmla="*/ 50 w 126"/>
                <a:gd name="T47" fmla="*/ 70 h 128"/>
                <a:gd name="T48" fmla="*/ 50 w 126"/>
                <a:gd name="T49" fmla="*/ 101 h 128"/>
                <a:gd name="T50" fmla="*/ 112 w 126"/>
                <a:gd name="T51" fmla="*/ 64 h 128"/>
                <a:gd name="T52" fmla="*/ 108 w 126"/>
                <a:gd name="T53" fmla="*/ 43 h 128"/>
                <a:gd name="T54" fmla="*/ 98 w 126"/>
                <a:gd name="T55" fmla="*/ 26 h 128"/>
                <a:gd name="T56" fmla="*/ 82 w 126"/>
                <a:gd name="T57" fmla="*/ 15 h 128"/>
                <a:gd name="T58" fmla="*/ 63 w 126"/>
                <a:gd name="T59" fmla="*/ 11 h 128"/>
                <a:gd name="T60" fmla="*/ 44 w 126"/>
                <a:gd name="T61" fmla="*/ 15 h 128"/>
                <a:gd name="T62" fmla="*/ 28 w 126"/>
                <a:gd name="T63" fmla="*/ 26 h 128"/>
                <a:gd name="T64" fmla="*/ 18 w 126"/>
                <a:gd name="T65" fmla="*/ 43 h 128"/>
                <a:gd name="T66" fmla="*/ 14 w 126"/>
                <a:gd name="T67" fmla="*/ 64 h 128"/>
                <a:gd name="T68" fmla="*/ 17 w 126"/>
                <a:gd name="T69" fmla="*/ 85 h 128"/>
                <a:gd name="T70" fmla="*/ 27 w 126"/>
                <a:gd name="T71" fmla="*/ 102 h 128"/>
                <a:gd name="T72" fmla="*/ 43 w 126"/>
                <a:gd name="T73" fmla="*/ 113 h 128"/>
                <a:gd name="T74" fmla="*/ 63 w 126"/>
                <a:gd name="T75" fmla="*/ 117 h 128"/>
                <a:gd name="T76" fmla="*/ 82 w 126"/>
                <a:gd name="T77" fmla="*/ 113 h 128"/>
                <a:gd name="T78" fmla="*/ 98 w 126"/>
                <a:gd name="T79" fmla="*/ 102 h 128"/>
                <a:gd name="T80" fmla="*/ 108 w 126"/>
                <a:gd name="T81" fmla="*/ 86 h 128"/>
                <a:gd name="T82" fmla="*/ 112 w 126"/>
                <a:gd name="T83" fmla="*/ 64 h 128"/>
                <a:gd name="T84" fmla="*/ 126 w 126"/>
                <a:gd name="T85" fmla="*/ 64 h 128"/>
                <a:gd name="T86" fmla="*/ 121 w 126"/>
                <a:gd name="T87" fmla="*/ 90 h 128"/>
                <a:gd name="T88" fmla="*/ 107 w 126"/>
                <a:gd name="T89" fmla="*/ 111 h 128"/>
                <a:gd name="T90" fmla="*/ 87 w 126"/>
                <a:gd name="T91" fmla="*/ 124 h 128"/>
                <a:gd name="T92" fmla="*/ 63 w 126"/>
                <a:gd name="T93" fmla="*/ 128 h 128"/>
                <a:gd name="T94" fmla="*/ 38 w 126"/>
                <a:gd name="T95" fmla="*/ 123 h 128"/>
                <a:gd name="T96" fmla="*/ 18 w 126"/>
                <a:gd name="T97" fmla="*/ 110 h 128"/>
                <a:gd name="T98" fmla="*/ 5 w 126"/>
                <a:gd name="T99" fmla="*/ 90 h 128"/>
                <a:gd name="T100" fmla="*/ 0 w 126"/>
                <a:gd name="T101" fmla="*/ 64 h 128"/>
                <a:gd name="T102" fmla="*/ 5 w 126"/>
                <a:gd name="T103" fmla="*/ 38 h 128"/>
                <a:gd name="T104" fmla="*/ 19 w 126"/>
                <a:gd name="T105" fmla="*/ 17 h 128"/>
                <a:gd name="T106" fmla="*/ 39 w 126"/>
                <a:gd name="T107" fmla="*/ 4 h 128"/>
                <a:gd name="T108" fmla="*/ 63 w 126"/>
                <a:gd name="T109" fmla="*/ 0 h 128"/>
                <a:gd name="T110" fmla="*/ 87 w 126"/>
                <a:gd name="T111" fmla="*/ 4 h 128"/>
                <a:gd name="T112" fmla="*/ 107 w 126"/>
                <a:gd name="T113" fmla="*/ 17 h 128"/>
                <a:gd name="T114" fmla="*/ 121 w 126"/>
                <a:gd name="T115" fmla="*/ 38 h 128"/>
                <a:gd name="T116" fmla="*/ 126 w 126"/>
                <a:gd name="T11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128">
                  <a:moveTo>
                    <a:pt x="63" y="60"/>
                  </a:moveTo>
                  <a:cubicBezTo>
                    <a:pt x="66" y="60"/>
                    <a:pt x="68" y="60"/>
                    <a:pt x="70" y="60"/>
                  </a:cubicBezTo>
                  <a:cubicBezTo>
                    <a:pt x="72" y="60"/>
                    <a:pt x="73" y="60"/>
                    <a:pt x="75" y="59"/>
                  </a:cubicBezTo>
                  <a:cubicBezTo>
                    <a:pt x="76" y="58"/>
                    <a:pt x="78" y="57"/>
                    <a:pt x="79" y="55"/>
                  </a:cubicBezTo>
                  <a:cubicBezTo>
                    <a:pt x="79" y="54"/>
                    <a:pt x="80" y="52"/>
                    <a:pt x="80" y="49"/>
                  </a:cubicBezTo>
                  <a:cubicBezTo>
                    <a:pt x="80" y="47"/>
                    <a:pt x="79" y="45"/>
                    <a:pt x="78" y="44"/>
                  </a:cubicBezTo>
                  <a:cubicBezTo>
                    <a:pt x="77" y="43"/>
                    <a:pt x="76" y="42"/>
                    <a:pt x="75" y="41"/>
                  </a:cubicBezTo>
                  <a:cubicBezTo>
                    <a:pt x="73" y="40"/>
                    <a:pt x="72" y="40"/>
                    <a:pt x="70" y="40"/>
                  </a:cubicBezTo>
                  <a:cubicBezTo>
                    <a:pt x="68" y="40"/>
                    <a:pt x="66" y="40"/>
                    <a:pt x="65" y="40"/>
                  </a:cubicBezTo>
                  <a:cubicBezTo>
                    <a:pt x="50" y="40"/>
                    <a:pt x="50" y="40"/>
                    <a:pt x="50" y="40"/>
                  </a:cubicBezTo>
                  <a:cubicBezTo>
                    <a:pt x="50" y="60"/>
                    <a:pt x="50" y="60"/>
                    <a:pt x="50" y="60"/>
                  </a:cubicBezTo>
                  <a:lnTo>
                    <a:pt x="63" y="60"/>
                  </a:lnTo>
                  <a:close/>
                  <a:moveTo>
                    <a:pt x="50" y="101"/>
                  </a:moveTo>
                  <a:cubicBezTo>
                    <a:pt x="39" y="101"/>
                    <a:pt x="39" y="101"/>
                    <a:pt x="39" y="101"/>
                  </a:cubicBezTo>
                  <a:cubicBezTo>
                    <a:pt x="39" y="30"/>
                    <a:pt x="39" y="30"/>
                    <a:pt x="39" y="30"/>
                  </a:cubicBezTo>
                  <a:cubicBezTo>
                    <a:pt x="66" y="30"/>
                    <a:pt x="66" y="30"/>
                    <a:pt x="66" y="30"/>
                  </a:cubicBezTo>
                  <a:cubicBezTo>
                    <a:pt x="74" y="30"/>
                    <a:pt x="81" y="31"/>
                    <a:pt x="85" y="34"/>
                  </a:cubicBezTo>
                  <a:cubicBezTo>
                    <a:pt x="89" y="38"/>
                    <a:pt x="92" y="43"/>
                    <a:pt x="92" y="50"/>
                  </a:cubicBezTo>
                  <a:cubicBezTo>
                    <a:pt x="92" y="57"/>
                    <a:pt x="90" y="61"/>
                    <a:pt x="86" y="64"/>
                  </a:cubicBezTo>
                  <a:cubicBezTo>
                    <a:pt x="83" y="67"/>
                    <a:pt x="78" y="69"/>
                    <a:pt x="73" y="70"/>
                  </a:cubicBezTo>
                  <a:cubicBezTo>
                    <a:pt x="93" y="101"/>
                    <a:pt x="93" y="101"/>
                    <a:pt x="93" y="101"/>
                  </a:cubicBezTo>
                  <a:cubicBezTo>
                    <a:pt x="80" y="101"/>
                    <a:pt x="80" y="101"/>
                    <a:pt x="80" y="101"/>
                  </a:cubicBezTo>
                  <a:cubicBezTo>
                    <a:pt x="61" y="70"/>
                    <a:pt x="61" y="70"/>
                    <a:pt x="61" y="70"/>
                  </a:cubicBezTo>
                  <a:cubicBezTo>
                    <a:pt x="50" y="70"/>
                    <a:pt x="50" y="70"/>
                    <a:pt x="50" y="70"/>
                  </a:cubicBezTo>
                  <a:lnTo>
                    <a:pt x="50" y="101"/>
                  </a:lnTo>
                  <a:close/>
                  <a:moveTo>
                    <a:pt x="112" y="64"/>
                  </a:moveTo>
                  <a:cubicBezTo>
                    <a:pt x="112" y="56"/>
                    <a:pt x="111" y="49"/>
                    <a:pt x="108" y="43"/>
                  </a:cubicBezTo>
                  <a:cubicBezTo>
                    <a:pt x="106" y="36"/>
                    <a:pt x="102" y="30"/>
                    <a:pt x="98" y="26"/>
                  </a:cubicBezTo>
                  <a:cubicBezTo>
                    <a:pt x="93" y="21"/>
                    <a:pt x="88" y="17"/>
                    <a:pt x="82" y="15"/>
                  </a:cubicBezTo>
                  <a:cubicBezTo>
                    <a:pt x="76" y="12"/>
                    <a:pt x="70" y="11"/>
                    <a:pt x="63" y="11"/>
                  </a:cubicBezTo>
                  <a:cubicBezTo>
                    <a:pt x="56" y="11"/>
                    <a:pt x="50" y="12"/>
                    <a:pt x="44" y="15"/>
                  </a:cubicBezTo>
                  <a:cubicBezTo>
                    <a:pt x="38" y="17"/>
                    <a:pt x="33" y="21"/>
                    <a:pt x="28" y="26"/>
                  </a:cubicBezTo>
                  <a:cubicBezTo>
                    <a:pt x="24" y="30"/>
                    <a:pt x="20" y="36"/>
                    <a:pt x="18" y="43"/>
                  </a:cubicBezTo>
                  <a:cubicBezTo>
                    <a:pt x="15" y="49"/>
                    <a:pt x="14" y="56"/>
                    <a:pt x="14" y="64"/>
                  </a:cubicBezTo>
                  <a:cubicBezTo>
                    <a:pt x="14" y="71"/>
                    <a:pt x="15" y="78"/>
                    <a:pt x="17" y="85"/>
                  </a:cubicBezTo>
                  <a:cubicBezTo>
                    <a:pt x="20" y="91"/>
                    <a:pt x="23" y="97"/>
                    <a:pt x="27" y="102"/>
                  </a:cubicBezTo>
                  <a:cubicBezTo>
                    <a:pt x="31" y="106"/>
                    <a:pt x="37" y="110"/>
                    <a:pt x="43" y="113"/>
                  </a:cubicBezTo>
                  <a:cubicBezTo>
                    <a:pt x="49" y="116"/>
                    <a:pt x="55" y="117"/>
                    <a:pt x="63" y="117"/>
                  </a:cubicBezTo>
                  <a:cubicBezTo>
                    <a:pt x="70" y="117"/>
                    <a:pt x="76" y="116"/>
                    <a:pt x="82" y="113"/>
                  </a:cubicBezTo>
                  <a:cubicBezTo>
                    <a:pt x="88" y="111"/>
                    <a:pt x="93" y="107"/>
                    <a:pt x="98" y="102"/>
                  </a:cubicBezTo>
                  <a:cubicBezTo>
                    <a:pt x="102" y="98"/>
                    <a:pt x="106" y="92"/>
                    <a:pt x="108" y="86"/>
                  </a:cubicBezTo>
                  <a:cubicBezTo>
                    <a:pt x="111" y="79"/>
                    <a:pt x="112" y="72"/>
                    <a:pt x="112" y="64"/>
                  </a:cubicBezTo>
                  <a:moveTo>
                    <a:pt x="126" y="64"/>
                  </a:moveTo>
                  <a:cubicBezTo>
                    <a:pt x="126" y="74"/>
                    <a:pt x="124" y="82"/>
                    <a:pt x="121" y="90"/>
                  </a:cubicBezTo>
                  <a:cubicBezTo>
                    <a:pt x="117" y="98"/>
                    <a:pt x="113" y="105"/>
                    <a:pt x="107" y="111"/>
                  </a:cubicBezTo>
                  <a:cubicBezTo>
                    <a:pt x="101" y="116"/>
                    <a:pt x="95" y="121"/>
                    <a:pt x="87" y="124"/>
                  </a:cubicBezTo>
                  <a:cubicBezTo>
                    <a:pt x="79" y="127"/>
                    <a:pt x="71" y="128"/>
                    <a:pt x="63" y="128"/>
                  </a:cubicBezTo>
                  <a:cubicBezTo>
                    <a:pt x="54" y="128"/>
                    <a:pt x="45" y="127"/>
                    <a:pt x="38" y="123"/>
                  </a:cubicBezTo>
                  <a:cubicBezTo>
                    <a:pt x="30" y="120"/>
                    <a:pt x="23" y="116"/>
                    <a:pt x="18" y="110"/>
                  </a:cubicBezTo>
                  <a:cubicBezTo>
                    <a:pt x="12" y="104"/>
                    <a:pt x="8" y="97"/>
                    <a:pt x="5" y="90"/>
                  </a:cubicBezTo>
                  <a:cubicBezTo>
                    <a:pt x="2" y="82"/>
                    <a:pt x="0" y="73"/>
                    <a:pt x="0" y="64"/>
                  </a:cubicBezTo>
                  <a:cubicBezTo>
                    <a:pt x="0" y="54"/>
                    <a:pt x="2" y="46"/>
                    <a:pt x="5" y="38"/>
                  </a:cubicBezTo>
                  <a:cubicBezTo>
                    <a:pt x="9" y="30"/>
                    <a:pt x="13" y="23"/>
                    <a:pt x="19" y="17"/>
                  </a:cubicBezTo>
                  <a:cubicBezTo>
                    <a:pt x="25" y="12"/>
                    <a:pt x="31" y="7"/>
                    <a:pt x="39" y="4"/>
                  </a:cubicBezTo>
                  <a:cubicBezTo>
                    <a:pt x="47" y="1"/>
                    <a:pt x="55" y="0"/>
                    <a:pt x="63" y="0"/>
                  </a:cubicBezTo>
                  <a:cubicBezTo>
                    <a:pt x="71" y="0"/>
                    <a:pt x="79" y="1"/>
                    <a:pt x="87" y="4"/>
                  </a:cubicBezTo>
                  <a:cubicBezTo>
                    <a:pt x="95" y="7"/>
                    <a:pt x="101" y="12"/>
                    <a:pt x="107" y="17"/>
                  </a:cubicBezTo>
                  <a:cubicBezTo>
                    <a:pt x="113" y="23"/>
                    <a:pt x="117" y="30"/>
                    <a:pt x="121" y="38"/>
                  </a:cubicBezTo>
                  <a:cubicBezTo>
                    <a:pt x="124" y="46"/>
                    <a:pt x="126" y="54"/>
                    <a:pt x="126" y="64"/>
                  </a:cubicBezTo>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Title 1"/>
          <p:cNvSpPr>
            <a:spLocks noGrp="1"/>
          </p:cNvSpPr>
          <p:nvPr userDrawn="1">
            <p:ph type="ctrTitle"/>
          </p:nvPr>
        </p:nvSpPr>
        <p:spPr>
          <a:xfrm>
            <a:off x="595087" y="1714499"/>
            <a:ext cx="8074152" cy="2402305"/>
          </a:xfrm>
        </p:spPr>
        <p:txBody>
          <a:bodyPr anchor="b">
            <a:normAutofit/>
          </a:bodyPr>
          <a:lstStyle>
            <a:lvl1pPr algn="l">
              <a:defRPr sz="4000" b="1">
                <a:solidFill>
                  <a:schemeClr val="bg1"/>
                </a:solidFill>
              </a:defRPr>
            </a:lvl1pPr>
          </a:lstStyle>
          <a:p>
            <a:r>
              <a:rPr lang="en-US" dirty="0"/>
              <a:t>Click to edit Master title style</a:t>
            </a:r>
          </a:p>
        </p:txBody>
      </p:sp>
      <p:sp>
        <p:nvSpPr>
          <p:cNvPr id="15" name="Subtitle 2"/>
          <p:cNvSpPr>
            <a:spLocks noGrp="1"/>
          </p:cNvSpPr>
          <p:nvPr userDrawn="1">
            <p:ph type="subTitle" idx="1"/>
          </p:nvPr>
        </p:nvSpPr>
        <p:spPr>
          <a:xfrm>
            <a:off x="595087" y="4288492"/>
            <a:ext cx="6232264" cy="1593323"/>
          </a:xfrm>
          <a:prstGeom prst="rect">
            <a:avLst/>
          </a:prstGeom>
        </p:spPr>
        <p:txBody>
          <a:bodyPr>
            <a:normAutofit/>
          </a:bodyPr>
          <a:lstStyle>
            <a:lvl1pPr marL="0" indent="0" algn="l">
              <a:buNone/>
              <a:defRPr sz="2000" b="0" i="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5" name="Footer Placeholder 4"/>
          <p:cNvSpPr>
            <a:spLocks noGrp="1"/>
          </p:cNvSpPr>
          <p:nvPr>
            <p:ph type="ftr" sz="quarter" idx="11"/>
          </p:nvPr>
        </p:nvSpPr>
        <p:spPr>
          <a:xfrm>
            <a:off x="603569" y="6294079"/>
            <a:ext cx="4114800" cy="227527"/>
          </a:xfrm>
        </p:spPr>
        <p:txBody>
          <a:bodyPr/>
          <a:lstStyle/>
          <a:p>
            <a:r>
              <a:rPr lang="en-US"/>
              <a:t>CONFIDENTIAL</a:t>
            </a:r>
            <a:endParaRPr lang="en-US" dirty="0"/>
          </a:p>
        </p:txBody>
      </p:sp>
    </p:spTree>
    <p:extLst>
      <p:ext uri="{BB962C8B-B14F-4D97-AF65-F5344CB8AC3E}">
        <p14:creationId xmlns:p14="http://schemas.microsoft.com/office/powerpoint/2010/main" val="145803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Option 4">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BC5A90B-7D44-4A84-B486-AA5D18AC88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18" name="Rectangle 17">
            <a:extLst>
              <a:ext uri="{FF2B5EF4-FFF2-40B4-BE49-F238E27FC236}">
                <a16:creationId xmlns:a16="http://schemas.microsoft.com/office/drawing/2014/main" id="{5B1AEAA2-C641-4C61-B9B4-3BB92689FBCB}"/>
              </a:ext>
            </a:extLst>
          </p:cNvPr>
          <p:cNvSpPr/>
          <p:nvPr userDrawn="1"/>
        </p:nvSpPr>
        <p:spPr>
          <a:xfrm>
            <a:off x="1" y="0"/>
            <a:ext cx="12191999" cy="6858000"/>
          </a:xfrm>
          <a:prstGeom prst="rect">
            <a:avLst/>
          </a:prstGeom>
          <a:gradFill>
            <a:gsLst>
              <a:gs pos="77000">
                <a:schemeClr val="tx1">
                  <a:alpha val="0"/>
                </a:schemeClr>
              </a:gs>
              <a:gs pos="41000">
                <a:schemeClr val="tx1">
                  <a:lumMod val="100000"/>
                  <a:alpha val="25000"/>
                </a:schemeClr>
              </a:gs>
            </a:gsLst>
            <a:lin ang="4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13">
            <a:extLst>
              <a:ext uri="{FF2B5EF4-FFF2-40B4-BE49-F238E27FC236}">
                <a16:creationId xmlns:a16="http://schemas.microsoft.com/office/drawing/2014/main" id="{8D63E633-44D3-4786-A993-3BBAEB4734FE}"/>
              </a:ext>
            </a:extLst>
          </p:cNvPr>
          <p:cNvSpPr>
            <a:spLocks/>
          </p:cNvSpPr>
          <p:nvPr userDrawn="1"/>
        </p:nvSpPr>
        <p:spPr bwMode="auto">
          <a:xfrm>
            <a:off x="1" y="0"/>
            <a:ext cx="12192000" cy="1624012"/>
          </a:xfrm>
          <a:custGeom>
            <a:avLst/>
            <a:gdLst>
              <a:gd name="T0" fmla="*/ 6054 w 7682"/>
              <a:gd name="T1" fmla="*/ 862 h 1023"/>
              <a:gd name="T2" fmla="*/ 904 w 7682"/>
              <a:gd name="T3" fmla="*/ 1023 h 1023"/>
              <a:gd name="T4" fmla="*/ 0 w 7682"/>
              <a:gd name="T5" fmla="*/ 862 h 1023"/>
              <a:gd name="T6" fmla="*/ 0 w 7682"/>
              <a:gd name="T7" fmla="*/ 0 h 1023"/>
              <a:gd name="T8" fmla="*/ 2016 w 7682"/>
              <a:gd name="T9" fmla="*/ 0 h 1023"/>
              <a:gd name="T10" fmla="*/ 7682 w 7682"/>
              <a:gd name="T11" fmla="*/ 0 h 1023"/>
              <a:gd name="T12" fmla="*/ 7682 w 7682"/>
              <a:gd name="T13" fmla="*/ 806 h 1023"/>
              <a:gd name="T14" fmla="*/ 6054 w 7682"/>
              <a:gd name="T15" fmla="*/ 862 h 10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2" h="1023">
                <a:moveTo>
                  <a:pt x="6054" y="862"/>
                </a:moveTo>
                <a:lnTo>
                  <a:pt x="904" y="1023"/>
                </a:lnTo>
                <a:lnTo>
                  <a:pt x="0" y="862"/>
                </a:lnTo>
                <a:lnTo>
                  <a:pt x="0" y="0"/>
                </a:lnTo>
                <a:lnTo>
                  <a:pt x="2016" y="0"/>
                </a:lnTo>
                <a:lnTo>
                  <a:pt x="7682" y="0"/>
                </a:lnTo>
                <a:lnTo>
                  <a:pt x="7682" y="806"/>
                </a:lnTo>
                <a:lnTo>
                  <a:pt x="6054" y="8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2" name="Group 4">
            <a:extLst>
              <a:ext uri="{FF2B5EF4-FFF2-40B4-BE49-F238E27FC236}">
                <a16:creationId xmlns:a16="http://schemas.microsoft.com/office/drawing/2014/main" id="{10E24AAA-026F-435E-8E30-1A00D3CB9168}"/>
              </a:ext>
            </a:extLst>
          </p:cNvPr>
          <p:cNvGrpSpPr>
            <a:grpSpLocks noChangeAspect="1"/>
          </p:cNvGrpSpPr>
          <p:nvPr userDrawn="1"/>
        </p:nvGrpSpPr>
        <p:grpSpPr bwMode="auto">
          <a:xfrm>
            <a:off x="609601" y="457200"/>
            <a:ext cx="1800563" cy="635000"/>
            <a:chOff x="-4628" y="1477"/>
            <a:chExt cx="8189" cy="2888"/>
          </a:xfrm>
        </p:grpSpPr>
        <p:sp>
          <p:nvSpPr>
            <p:cNvPr id="23" name="Freeform 5">
              <a:extLst>
                <a:ext uri="{FF2B5EF4-FFF2-40B4-BE49-F238E27FC236}">
                  <a16:creationId xmlns:a16="http://schemas.microsoft.com/office/drawing/2014/main" id="{A1CFD2A1-3006-459C-A411-B68A6FB3AB45}"/>
                </a:ext>
              </a:extLst>
            </p:cNvPr>
            <p:cNvSpPr>
              <a:spLocks noEditPoints="1"/>
            </p:cNvSpPr>
            <p:nvPr userDrawn="1"/>
          </p:nvSpPr>
          <p:spPr bwMode="auto">
            <a:xfrm>
              <a:off x="-4628" y="1477"/>
              <a:ext cx="8189" cy="2888"/>
            </a:xfrm>
            <a:custGeom>
              <a:avLst/>
              <a:gdLst>
                <a:gd name="T0" fmla="*/ 2332 w 4865"/>
                <a:gd name="T1" fmla="*/ 704 h 1714"/>
                <a:gd name="T2" fmla="*/ 1949 w 4865"/>
                <a:gd name="T3" fmla="*/ 440 h 1714"/>
                <a:gd name="T4" fmla="*/ 2284 w 4865"/>
                <a:gd name="T5" fmla="*/ 229 h 1714"/>
                <a:gd name="T6" fmla="*/ 2704 w 4865"/>
                <a:gd name="T7" fmla="*/ 325 h 1714"/>
                <a:gd name="T8" fmla="*/ 2815 w 4865"/>
                <a:gd name="T9" fmla="*/ 117 h 1714"/>
                <a:gd name="T10" fmla="*/ 2277 w 4865"/>
                <a:gd name="T11" fmla="*/ 0 h 1714"/>
                <a:gd name="T12" fmla="*/ 1650 w 4865"/>
                <a:gd name="T13" fmla="*/ 454 h 1714"/>
                <a:gd name="T14" fmla="*/ 2255 w 4865"/>
                <a:gd name="T15" fmla="*/ 945 h 1714"/>
                <a:gd name="T16" fmla="*/ 2626 w 4865"/>
                <a:gd name="T17" fmla="*/ 1230 h 1714"/>
                <a:gd name="T18" fmla="*/ 2262 w 4865"/>
                <a:gd name="T19" fmla="*/ 1475 h 1714"/>
                <a:gd name="T20" fmla="*/ 1758 w 4865"/>
                <a:gd name="T21" fmla="*/ 1333 h 1714"/>
                <a:gd name="T22" fmla="*/ 1627 w 4865"/>
                <a:gd name="T23" fmla="*/ 1546 h 1714"/>
                <a:gd name="T24" fmla="*/ 2262 w 4865"/>
                <a:gd name="T25" fmla="*/ 1714 h 1714"/>
                <a:gd name="T26" fmla="*/ 2925 w 4865"/>
                <a:gd name="T27" fmla="*/ 1212 h 1714"/>
                <a:gd name="T28" fmla="*/ 2332 w 4865"/>
                <a:gd name="T29" fmla="*/ 704 h 1714"/>
                <a:gd name="T30" fmla="*/ 1295 w 4865"/>
                <a:gd name="T31" fmla="*/ 517 h 1714"/>
                <a:gd name="T32" fmla="*/ 721 w 4865"/>
                <a:gd name="T33" fmla="*/ 30 h 1714"/>
                <a:gd name="T34" fmla="*/ 132 w 4865"/>
                <a:gd name="T35" fmla="*/ 30 h 1714"/>
                <a:gd name="T36" fmla="*/ 0 w 4865"/>
                <a:gd name="T37" fmla="*/ 30 h 1714"/>
                <a:gd name="T38" fmla="*/ 0 w 4865"/>
                <a:gd name="T39" fmla="*/ 1673 h 1714"/>
                <a:gd name="T40" fmla="*/ 263 w 4865"/>
                <a:gd name="T41" fmla="*/ 1673 h 1714"/>
                <a:gd name="T42" fmla="*/ 263 w 4865"/>
                <a:gd name="T43" fmla="*/ 270 h 1714"/>
                <a:gd name="T44" fmla="*/ 706 w 4865"/>
                <a:gd name="T45" fmla="*/ 270 h 1714"/>
                <a:gd name="T46" fmla="*/ 1017 w 4865"/>
                <a:gd name="T47" fmla="*/ 521 h 1714"/>
                <a:gd name="T48" fmla="*/ 687 w 4865"/>
                <a:gd name="T49" fmla="*/ 785 h 1714"/>
                <a:gd name="T50" fmla="*/ 683 w 4865"/>
                <a:gd name="T51" fmla="*/ 785 h 1714"/>
                <a:gd name="T52" fmla="*/ 524 w 4865"/>
                <a:gd name="T53" fmla="*/ 787 h 1714"/>
                <a:gd name="T54" fmla="*/ 1054 w 4865"/>
                <a:gd name="T55" fmla="*/ 1675 h 1714"/>
                <a:gd name="T56" fmla="*/ 1364 w 4865"/>
                <a:gd name="T57" fmla="*/ 1675 h 1714"/>
                <a:gd name="T58" fmla="*/ 949 w 4865"/>
                <a:gd name="T59" fmla="*/ 975 h 1714"/>
                <a:gd name="T60" fmla="*/ 1295 w 4865"/>
                <a:gd name="T61" fmla="*/ 517 h 1714"/>
                <a:gd name="T62" fmla="*/ 4865 w 4865"/>
                <a:gd name="T63" fmla="*/ 1675 h 1714"/>
                <a:gd name="T64" fmla="*/ 4544 w 4865"/>
                <a:gd name="T65" fmla="*/ 1675 h 1714"/>
                <a:gd name="T66" fmla="*/ 3962 w 4865"/>
                <a:gd name="T67" fmla="*/ 394 h 1714"/>
                <a:gd name="T68" fmla="*/ 3405 w 4865"/>
                <a:gd name="T69" fmla="*/ 1675 h 1714"/>
                <a:gd name="T70" fmla="*/ 3082 w 4865"/>
                <a:gd name="T71" fmla="*/ 1675 h 1714"/>
                <a:gd name="T72" fmla="*/ 3815 w 4865"/>
                <a:gd name="T73" fmla="*/ 41 h 1714"/>
                <a:gd name="T74" fmla="*/ 4116 w 4865"/>
                <a:gd name="T75" fmla="*/ 41 h 1714"/>
                <a:gd name="T76" fmla="*/ 4865 w 4865"/>
                <a:gd name="T77" fmla="*/ 1675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5" h="1714">
                  <a:moveTo>
                    <a:pt x="2332" y="704"/>
                  </a:moveTo>
                  <a:cubicBezTo>
                    <a:pt x="2056" y="630"/>
                    <a:pt x="1949" y="567"/>
                    <a:pt x="1949" y="440"/>
                  </a:cubicBezTo>
                  <a:cubicBezTo>
                    <a:pt x="1949" y="248"/>
                    <a:pt x="2196" y="229"/>
                    <a:pt x="2284" y="229"/>
                  </a:cubicBezTo>
                  <a:cubicBezTo>
                    <a:pt x="2423" y="229"/>
                    <a:pt x="2600" y="273"/>
                    <a:pt x="2704" y="325"/>
                  </a:cubicBezTo>
                  <a:cubicBezTo>
                    <a:pt x="2815" y="117"/>
                    <a:pt x="2815" y="117"/>
                    <a:pt x="2815" y="117"/>
                  </a:cubicBezTo>
                  <a:cubicBezTo>
                    <a:pt x="2674" y="47"/>
                    <a:pt x="2458" y="0"/>
                    <a:pt x="2277" y="0"/>
                  </a:cubicBezTo>
                  <a:cubicBezTo>
                    <a:pt x="1891" y="0"/>
                    <a:pt x="1650" y="168"/>
                    <a:pt x="1650" y="454"/>
                  </a:cubicBezTo>
                  <a:cubicBezTo>
                    <a:pt x="1650" y="781"/>
                    <a:pt x="1990" y="874"/>
                    <a:pt x="2255" y="945"/>
                  </a:cubicBezTo>
                  <a:cubicBezTo>
                    <a:pt x="2530" y="1019"/>
                    <a:pt x="2626" y="1103"/>
                    <a:pt x="2626" y="1230"/>
                  </a:cubicBezTo>
                  <a:cubicBezTo>
                    <a:pt x="2626" y="1442"/>
                    <a:pt x="2401" y="1475"/>
                    <a:pt x="2262" y="1475"/>
                  </a:cubicBezTo>
                  <a:cubicBezTo>
                    <a:pt x="2071" y="1475"/>
                    <a:pt x="1913" y="1424"/>
                    <a:pt x="1758" y="1333"/>
                  </a:cubicBezTo>
                  <a:cubicBezTo>
                    <a:pt x="1627" y="1546"/>
                    <a:pt x="1627" y="1546"/>
                    <a:pt x="1627" y="1546"/>
                  </a:cubicBezTo>
                  <a:cubicBezTo>
                    <a:pt x="1821" y="1661"/>
                    <a:pt x="2023" y="1714"/>
                    <a:pt x="2262" y="1714"/>
                  </a:cubicBezTo>
                  <a:cubicBezTo>
                    <a:pt x="2660" y="1714"/>
                    <a:pt x="2925" y="1517"/>
                    <a:pt x="2925" y="1212"/>
                  </a:cubicBezTo>
                  <a:cubicBezTo>
                    <a:pt x="2925" y="872"/>
                    <a:pt x="2603" y="777"/>
                    <a:pt x="2332" y="704"/>
                  </a:cubicBezTo>
                  <a:moveTo>
                    <a:pt x="1295" y="517"/>
                  </a:moveTo>
                  <a:cubicBezTo>
                    <a:pt x="1290" y="230"/>
                    <a:pt x="1055" y="30"/>
                    <a:pt x="721" y="30"/>
                  </a:cubicBezTo>
                  <a:cubicBezTo>
                    <a:pt x="132" y="30"/>
                    <a:pt x="132" y="30"/>
                    <a:pt x="132" y="30"/>
                  </a:cubicBezTo>
                  <a:cubicBezTo>
                    <a:pt x="0" y="30"/>
                    <a:pt x="0" y="30"/>
                    <a:pt x="0" y="30"/>
                  </a:cubicBezTo>
                  <a:cubicBezTo>
                    <a:pt x="0" y="1673"/>
                    <a:pt x="0" y="1673"/>
                    <a:pt x="0" y="1673"/>
                  </a:cubicBezTo>
                  <a:cubicBezTo>
                    <a:pt x="263" y="1673"/>
                    <a:pt x="263" y="1673"/>
                    <a:pt x="263" y="1673"/>
                  </a:cubicBezTo>
                  <a:cubicBezTo>
                    <a:pt x="263" y="270"/>
                    <a:pt x="263" y="270"/>
                    <a:pt x="263" y="270"/>
                  </a:cubicBezTo>
                  <a:cubicBezTo>
                    <a:pt x="706" y="270"/>
                    <a:pt x="706" y="270"/>
                    <a:pt x="706" y="270"/>
                  </a:cubicBezTo>
                  <a:cubicBezTo>
                    <a:pt x="855" y="270"/>
                    <a:pt x="1014" y="344"/>
                    <a:pt x="1017" y="521"/>
                  </a:cubicBezTo>
                  <a:cubicBezTo>
                    <a:pt x="1019" y="678"/>
                    <a:pt x="896" y="776"/>
                    <a:pt x="687" y="785"/>
                  </a:cubicBezTo>
                  <a:cubicBezTo>
                    <a:pt x="683" y="785"/>
                    <a:pt x="683" y="785"/>
                    <a:pt x="683" y="785"/>
                  </a:cubicBezTo>
                  <a:cubicBezTo>
                    <a:pt x="524" y="787"/>
                    <a:pt x="524" y="787"/>
                    <a:pt x="524" y="787"/>
                  </a:cubicBezTo>
                  <a:cubicBezTo>
                    <a:pt x="1054" y="1675"/>
                    <a:pt x="1054" y="1675"/>
                    <a:pt x="1054" y="1675"/>
                  </a:cubicBezTo>
                  <a:cubicBezTo>
                    <a:pt x="1364" y="1675"/>
                    <a:pt x="1364" y="1675"/>
                    <a:pt x="1364" y="1675"/>
                  </a:cubicBezTo>
                  <a:cubicBezTo>
                    <a:pt x="1364" y="1675"/>
                    <a:pt x="1109" y="1245"/>
                    <a:pt x="949" y="975"/>
                  </a:cubicBezTo>
                  <a:cubicBezTo>
                    <a:pt x="1185" y="892"/>
                    <a:pt x="1297" y="706"/>
                    <a:pt x="1295" y="517"/>
                  </a:cubicBezTo>
                  <a:moveTo>
                    <a:pt x="4865" y="1675"/>
                  </a:moveTo>
                  <a:cubicBezTo>
                    <a:pt x="4544" y="1675"/>
                    <a:pt x="4544" y="1675"/>
                    <a:pt x="4544" y="1675"/>
                  </a:cubicBezTo>
                  <a:cubicBezTo>
                    <a:pt x="3962" y="394"/>
                    <a:pt x="3962" y="394"/>
                    <a:pt x="3962" y="394"/>
                  </a:cubicBezTo>
                  <a:cubicBezTo>
                    <a:pt x="3405" y="1675"/>
                    <a:pt x="3405" y="1675"/>
                    <a:pt x="3405" y="1675"/>
                  </a:cubicBezTo>
                  <a:cubicBezTo>
                    <a:pt x="3082" y="1675"/>
                    <a:pt x="3082" y="1675"/>
                    <a:pt x="3082" y="1675"/>
                  </a:cubicBezTo>
                  <a:cubicBezTo>
                    <a:pt x="3815" y="41"/>
                    <a:pt x="3815" y="41"/>
                    <a:pt x="3815" y="41"/>
                  </a:cubicBezTo>
                  <a:cubicBezTo>
                    <a:pt x="4116" y="41"/>
                    <a:pt x="4116" y="41"/>
                    <a:pt x="4116" y="41"/>
                  </a:cubicBezTo>
                  <a:lnTo>
                    <a:pt x="4865" y="1675"/>
                  </a:lnTo>
                  <a:close/>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6">
              <a:extLst>
                <a:ext uri="{FF2B5EF4-FFF2-40B4-BE49-F238E27FC236}">
                  <a16:creationId xmlns:a16="http://schemas.microsoft.com/office/drawing/2014/main" id="{85102C9A-1C3B-4A4F-8E56-C4E372FFB713}"/>
                </a:ext>
              </a:extLst>
            </p:cNvPr>
            <p:cNvSpPr>
              <a:spLocks noEditPoints="1"/>
            </p:cNvSpPr>
            <p:nvPr userDrawn="1"/>
          </p:nvSpPr>
          <p:spPr bwMode="auto">
            <a:xfrm>
              <a:off x="2826" y="1546"/>
              <a:ext cx="212" cy="215"/>
            </a:xfrm>
            <a:custGeom>
              <a:avLst/>
              <a:gdLst>
                <a:gd name="T0" fmla="*/ 63 w 126"/>
                <a:gd name="T1" fmla="*/ 60 h 128"/>
                <a:gd name="T2" fmla="*/ 70 w 126"/>
                <a:gd name="T3" fmla="*/ 60 h 128"/>
                <a:gd name="T4" fmla="*/ 75 w 126"/>
                <a:gd name="T5" fmla="*/ 59 h 128"/>
                <a:gd name="T6" fmla="*/ 79 w 126"/>
                <a:gd name="T7" fmla="*/ 55 h 128"/>
                <a:gd name="T8" fmla="*/ 80 w 126"/>
                <a:gd name="T9" fmla="*/ 49 h 128"/>
                <a:gd name="T10" fmla="*/ 78 w 126"/>
                <a:gd name="T11" fmla="*/ 44 h 128"/>
                <a:gd name="T12" fmla="*/ 75 w 126"/>
                <a:gd name="T13" fmla="*/ 41 h 128"/>
                <a:gd name="T14" fmla="*/ 70 w 126"/>
                <a:gd name="T15" fmla="*/ 40 h 128"/>
                <a:gd name="T16" fmla="*/ 65 w 126"/>
                <a:gd name="T17" fmla="*/ 40 h 128"/>
                <a:gd name="T18" fmla="*/ 50 w 126"/>
                <a:gd name="T19" fmla="*/ 40 h 128"/>
                <a:gd name="T20" fmla="*/ 50 w 126"/>
                <a:gd name="T21" fmla="*/ 60 h 128"/>
                <a:gd name="T22" fmla="*/ 63 w 126"/>
                <a:gd name="T23" fmla="*/ 60 h 128"/>
                <a:gd name="T24" fmla="*/ 50 w 126"/>
                <a:gd name="T25" fmla="*/ 101 h 128"/>
                <a:gd name="T26" fmla="*/ 39 w 126"/>
                <a:gd name="T27" fmla="*/ 101 h 128"/>
                <a:gd name="T28" fmla="*/ 39 w 126"/>
                <a:gd name="T29" fmla="*/ 30 h 128"/>
                <a:gd name="T30" fmla="*/ 66 w 126"/>
                <a:gd name="T31" fmla="*/ 30 h 128"/>
                <a:gd name="T32" fmla="*/ 85 w 126"/>
                <a:gd name="T33" fmla="*/ 34 h 128"/>
                <a:gd name="T34" fmla="*/ 92 w 126"/>
                <a:gd name="T35" fmla="*/ 50 h 128"/>
                <a:gd name="T36" fmla="*/ 86 w 126"/>
                <a:gd name="T37" fmla="*/ 64 h 128"/>
                <a:gd name="T38" fmla="*/ 73 w 126"/>
                <a:gd name="T39" fmla="*/ 70 h 128"/>
                <a:gd name="T40" fmla="*/ 93 w 126"/>
                <a:gd name="T41" fmla="*/ 101 h 128"/>
                <a:gd name="T42" fmla="*/ 80 w 126"/>
                <a:gd name="T43" fmla="*/ 101 h 128"/>
                <a:gd name="T44" fmla="*/ 61 w 126"/>
                <a:gd name="T45" fmla="*/ 70 h 128"/>
                <a:gd name="T46" fmla="*/ 50 w 126"/>
                <a:gd name="T47" fmla="*/ 70 h 128"/>
                <a:gd name="T48" fmla="*/ 50 w 126"/>
                <a:gd name="T49" fmla="*/ 101 h 128"/>
                <a:gd name="T50" fmla="*/ 112 w 126"/>
                <a:gd name="T51" fmla="*/ 64 h 128"/>
                <a:gd name="T52" fmla="*/ 108 w 126"/>
                <a:gd name="T53" fmla="*/ 43 h 128"/>
                <a:gd name="T54" fmla="*/ 98 w 126"/>
                <a:gd name="T55" fmla="*/ 26 h 128"/>
                <a:gd name="T56" fmla="*/ 82 w 126"/>
                <a:gd name="T57" fmla="*/ 15 h 128"/>
                <a:gd name="T58" fmla="*/ 63 w 126"/>
                <a:gd name="T59" fmla="*/ 11 h 128"/>
                <a:gd name="T60" fmla="*/ 44 w 126"/>
                <a:gd name="T61" fmla="*/ 15 h 128"/>
                <a:gd name="T62" fmla="*/ 28 w 126"/>
                <a:gd name="T63" fmla="*/ 26 h 128"/>
                <a:gd name="T64" fmla="*/ 18 w 126"/>
                <a:gd name="T65" fmla="*/ 43 h 128"/>
                <a:gd name="T66" fmla="*/ 14 w 126"/>
                <a:gd name="T67" fmla="*/ 64 h 128"/>
                <a:gd name="T68" fmla="*/ 17 w 126"/>
                <a:gd name="T69" fmla="*/ 85 h 128"/>
                <a:gd name="T70" fmla="*/ 27 w 126"/>
                <a:gd name="T71" fmla="*/ 102 h 128"/>
                <a:gd name="T72" fmla="*/ 43 w 126"/>
                <a:gd name="T73" fmla="*/ 113 h 128"/>
                <a:gd name="T74" fmla="*/ 63 w 126"/>
                <a:gd name="T75" fmla="*/ 117 h 128"/>
                <a:gd name="T76" fmla="*/ 82 w 126"/>
                <a:gd name="T77" fmla="*/ 113 h 128"/>
                <a:gd name="T78" fmla="*/ 98 w 126"/>
                <a:gd name="T79" fmla="*/ 102 h 128"/>
                <a:gd name="T80" fmla="*/ 108 w 126"/>
                <a:gd name="T81" fmla="*/ 86 h 128"/>
                <a:gd name="T82" fmla="*/ 112 w 126"/>
                <a:gd name="T83" fmla="*/ 64 h 128"/>
                <a:gd name="T84" fmla="*/ 126 w 126"/>
                <a:gd name="T85" fmla="*/ 64 h 128"/>
                <a:gd name="T86" fmla="*/ 121 w 126"/>
                <a:gd name="T87" fmla="*/ 90 h 128"/>
                <a:gd name="T88" fmla="*/ 107 w 126"/>
                <a:gd name="T89" fmla="*/ 111 h 128"/>
                <a:gd name="T90" fmla="*/ 87 w 126"/>
                <a:gd name="T91" fmla="*/ 124 h 128"/>
                <a:gd name="T92" fmla="*/ 63 w 126"/>
                <a:gd name="T93" fmla="*/ 128 h 128"/>
                <a:gd name="T94" fmla="*/ 38 w 126"/>
                <a:gd name="T95" fmla="*/ 123 h 128"/>
                <a:gd name="T96" fmla="*/ 18 w 126"/>
                <a:gd name="T97" fmla="*/ 110 h 128"/>
                <a:gd name="T98" fmla="*/ 5 w 126"/>
                <a:gd name="T99" fmla="*/ 90 h 128"/>
                <a:gd name="T100" fmla="*/ 0 w 126"/>
                <a:gd name="T101" fmla="*/ 64 h 128"/>
                <a:gd name="T102" fmla="*/ 5 w 126"/>
                <a:gd name="T103" fmla="*/ 38 h 128"/>
                <a:gd name="T104" fmla="*/ 19 w 126"/>
                <a:gd name="T105" fmla="*/ 17 h 128"/>
                <a:gd name="T106" fmla="*/ 39 w 126"/>
                <a:gd name="T107" fmla="*/ 4 h 128"/>
                <a:gd name="T108" fmla="*/ 63 w 126"/>
                <a:gd name="T109" fmla="*/ 0 h 128"/>
                <a:gd name="T110" fmla="*/ 87 w 126"/>
                <a:gd name="T111" fmla="*/ 4 h 128"/>
                <a:gd name="T112" fmla="*/ 107 w 126"/>
                <a:gd name="T113" fmla="*/ 17 h 128"/>
                <a:gd name="T114" fmla="*/ 121 w 126"/>
                <a:gd name="T115" fmla="*/ 38 h 128"/>
                <a:gd name="T116" fmla="*/ 126 w 126"/>
                <a:gd name="T11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128">
                  <a:moveTo>
                    <a:pt x="63" y="60"/>
                  </a:moveTo>
                  <a:cubicBezTo>
                    <a:pt x="66" y="60"/>
                    <a:pt x="68" y="60"/>
                    <a:pt x="70" y="60"/>
                  </a:cubicBezTo>
                  <a:cubicBezTo>
                    <a:pt x="72" y="60"/>
                    <a:pt x="73" y="60"/>
                    <a:pt x="75" y="59"/>
                  </a:cubicBezTo>
                  <a:cubicBezTo>
                    <a:pt x="76" y="58"/>
                    <a:pt x="78" y="57"/>
                    <a:pt x="79" y="55"/>
                  </a:cubicBezTo>
                  <a:cubicBezTo>
                    <a:pt x="79" y="54"/>
                    <a:pt x="80" y="52"/>
                    <a:pt x="80" y="49"/>
                  </a:cubicBezTo>
                  <a:cubicBezTo>
                    <a:pt x="80" y="47"/>
                    <a:pt x="79" y="45"/>
                    <a:pt x="78" y="44"/>
                  </a:cubicBezTo>
                  <a:cubicBezTo>
                    <a:pt x="77" y="43"/>
                    <a:pt x="76" y="42"/>
                    <a:pt x="75" y="41"/>
                  </a:cubicBezTo>
                  <a:cubicBezTo>
                    <a:pt x="73" y="40"/>
                    <a:pt x="72" y="40"/>
                    <a:pt x="70" y="40"/>
                  </a:cubicBezTo>
                  <a:cubicBezTo>
                    <a:pt x="68" y="40"/>
                    <a:pt x="66" y="40"/>
                    <a:pt x="65" y="40"/>
                  </a:cubicBezTo>
                  <a:cubicBezTo>
                    <a:pt x="50" y="40"/>
                    <a:pt x="50" y="40"/>
                    <a:pt x="50" y="40"/>
                  </a:cubicBezTo>
                  <a:cubicBezTo>
                    <a:pt x="50" y="60"/>
                    <a:pt x="50" y="60"/>
                    <a:pt x="50" y="60"/>
                  </a:cubicBezTo>
                  <a:lnTo>
                    <a:pt x="63" y="60"/>
                  </a:lnTo>
                  <a:close/>
                  <a:moveTo>
                    <a:pt x="50" y="101"/>
                  </a:moveTo>
                  <a:cubicBezTo>
                    <a:pt x="39" y="101"/>
                    <a:pt x="39" y="101"/>
                    <a:pt x="39" y="101"/>
                  </a:cubicBezTo>
                  <a:cubicBezTo>
                    <a:pt x="39" y="30"/>
                    <a:pt x="39" y="30"/>
                    <a:pt x="39" y="30"/>
                  </a:cubicBezTo>
                  <a:cubicBezTo>
                    <a:pt x="66" y="30"/>
                    <a:pt x="66" y="30"/>
                    <a:pt x="66" y="30"/>
                  </a:cubicBezTo>
                  <a:cubicBezTo>
                    <a:pt x="74" y="30"/>
                    <a:pt x="81" y="31"/>
                    <a:pt x="85" y="34"/>
                  </a:cubicBezTo>
                  <a:cubicBezTo>
                    <a:pt x="89" y="38"/>
                    <a:pt x="92" y="43"/>
                    <a:pt x="92" y="50"/>
                  </a:cubicBezTo>
                  <a:cubicBezTo>
                    <a:pt x="92" y="57"/>
                    <a:pt x="90" y="61"/>
                    <a:pt x="86" y="64"/>
                  </a:cubicBezTo>
                  <a:cubicBezTo>
                    <a:pt x="83" y="67"/>
                    <a:pt x="78" y="69"/>
                    <a:pt x="73" y="70"/>
                  </a:cubicBezTo>
                  <a:cubicBezTo>
                    <a:pt x="93" y="101"/>
                    <a:pt x="93" y="101"/>
                    <a:pt x="93" y="101"/>
                  </a:cubicBezTo>
                  <a:cubicBezTo>
                    <a:pt x="80" y="101"/>
                    <a:pt x="80" y="101"/>
                    <a:pt x="80" y="101"/>
                  </a:cubicBezTo>
                  <a:cubicBezTo>
                    <a:pt x="61" y="70"/>
                    <a:pt x="61" y="70"/>
                    <a:pt x="61" y="70"/>
                  </a:cubicBezTo>
                  <a:cubicBezTo>
                    <a:pt x="50" y="70"/>
                    <a:pt x="50" y="70"/>
                    <a:pt x="50" y="70"/>
                  </a:cubicBezTo>
                  <a:lnTo>
                    <a:pt x="50" y="101"/>
                  </a:lnTo>
                  <a:close/>
                  <a:moveTo>
                    <a:pt x="112" y="64"/>
                  </a:moveTo>
                  <a:cubicBezTo>
                    <a:pt x="112" y="56"/>
                    <a:pt x="111" y="49"/>
                    <a:pt x="108" y="43"/>
                  </a:cubicBezTo>
                  <a:cubicBezTo>
                    <a:pt x="106" y="36"/>
                    <a:pt x="102" y="30"/>
                    <a:pt x="98" y="26"/>
                  </a:cubicBezTo>
                  <a:cubicBezTo>
                    <a:pt x="93" y="21"/>
                    <a:pt x="88" y="17"/>
                    <a:pt x="82" y="15"/>
                  </a:cubicBezTo>
                  <a:cubicBezTo>
                    <a:pt x="76" y="12"/>
                    <a:pt x="70" y="11"/>
                    <a:pt x="63" y="11"/>
                  </a:cubicBezTo>
                  <a:cubicBezTo>
                    <a:pt x="56" y="11"/>
                    <a:pt x="50" y="12"/>
                    <a:pt x="44" y="15"/>
                  </a:cubicBezTo>
                  <a:cubicBezTo>
                    <a:pt x="38" y="17"/>
                    <a:pt x="33" y="21"/>
                    <a:pt x="28" y="26"/>
                  </a:cubicBezTo>
                  <a:cubicBezTo>
                    <a:pt x="24" y="30"/>
                    <a:pt x="20" y="36"/>
                    <a:pt x="18" y="43"/>
                  </a:cubicBezTo>
                  <a:cubicBezTo>
                    <a:pt x="15" y="49"/>
                    <a:pt x="14" y="56"/>
                    <a:pt x="14" y="64"/>
                  </a:cubicBezTo>
                  <a:cubicBezTo>
                    <a:pt x="14" y="71"/>
                    <a:pt x="15" y="78"/>
                    <a:pt x="17" y="85"/>
                  </a:cubicBezTo>
                  <a:cubicBezTo>
                    <a:pt x="20" y="91"/>
                    <a:pt x="23" y="97"/>
                    <a:pt x="27" y="102"/>
                  </a:cubicBezTo>
                  <a:cubicBezTo>
                    <a:pt x="31" y="106"/>
                    <a:pt x="37" y="110"/>
                    <a:pt x="43" y="113"/>
                  </a:cubicBezTo>
                  <a:cubicBezTo>
                    <a:pt x="49" y="116"/>
                    <a:pt x="55" y="117"/>
                    <a:pt x="63" y="117"/>
                  </a:cubicBezTo>
                  <a:cubicBezTo>
                    <a:pt x="70" y="117"/>
                    <a:pt x="76" y="116"/>
                    <a:pt x="82" y="113"/>
                  </a:cubicBezTo>
                  <a:cubicBezTo>
                    <a:pt x="88" y="111"/>
                    <a:pt x="93" y="107"/>
                    <a:pt x="98" y="102"/>
                  </a:cubicBezTo>
                  <a:cubicBezTo>
                    <a:pt x="102" y="98"/>
                    <a:pt x="106" y="92"/>
                    <a:pt x="108" y="86"/>
                  </a:cubicBezTo>
                  <a:cubicBezTo>
                    <a:pt x="111" y="79"/>
                    <a:pt x="112" y="72"/>
                    <a:pt x="112" y="64"/>
                  </a:cubicBezTo>
                  <a:moveTo>
                    <a:pt x="126" y="64"/>
                  </a:moveTo>
                  <a:cubicBezTo>
                    <a:pt x="126" y="74"/>
                    <a:pt x="124" y="82"/>
                    <a:pt x="121" y="90"/>
                  </a:cubicBezTo>
                  <a:cubicBezTo>
                    <a:pt x="117" y="98"/>
                    <a:pt x="113" y="105"/>
                    <a:pt x="107" y="111"/>
                  </a:cubicBezTo>
                  <a:cubicBezTo>
                    <a:pt x="101" y="116"/>
                    <a:pt x="95" y="121"/>
                    <a:pt x="87" y="124"/>
                  </a:cubicBezTo>
                  <a:cubicBezTo>
                    <a:pt x="79" y="127"/>
                    <a:pt x="71" y="128"/>
                    <a:pt x="63" y="128"/>
                  </a:cubicBezTo>
                  <a:cubicBezTo>
                    <a:pt x="54" y="128"/>
                    <a:pt x="45" y="127"/>
                    <a:pt x="38" y="123"/>
                  </a:cubicBezTo>
                  <a:cubicBezTo>
                    <a:pt x="30" y="120"/>
                    <a:pt x="23" y="116"/>
                    <a:pt x="18" y="110"/>
                  </a:cubicBezTo>
                  <a:cubicBezTo>
                    <a:pt x="12" y="104"/>
                    <a:pt x="8" y="97"/>
                    <a:pt x="5" y="90"/>
                  </a:cubicBezTo>
                  <a:cubicBezTo>
                    <a:pt x="2" y="82"/>
                    <a:pt x="0" y="73"/>
                    <a:pt x="0" y="64"/>
                  </a:cubicBezTo>
                  <a:cubicBezTo>
                    <a:pt x="0" y="54"/>
                    <a:pt x="2" y="46"/>
                    <a:pt x="5" y="38"/>
                  </a:cubicBezTo>
                  <a:cubicBezTo>
                    <a:pt x="9" y="30"/>
                    <a:pt x="13" y="23"/>
                    <a:pt x="19" y="17"/>
                  </a:cubicBezTo>
                  <a:cubicBezTo>
                    <a:pt x="25" y="12"/>
                    <a:pt x="31" y="7"/>
                    <a:pt x="39" y="4"/>
                  </a:cubicBezTo>
                  <a:cubicBezTo>
                    <a:pt x="47" y="1"/>
                    <a:pt x="55" y="0"/>
                    <a:pt x="63" y="0"/>
                  </a:cubicBezTo>
                  <a:cubicBezTo>
                    <a:pt x="71" y="0"/>
                    <a:pt x="79" y="1"/>
                    <a:pt x="87" y="4"/>
                  </a:cubicBezTo>
                  <a:cubicBezTo>
                    <a:pt x="95" y="7"/>
                    <a:pt x="101" y="12"/>
                    <a:pt x="107" y="17"/>
                  </a:cubicBezTo>
                  <a:cubicBezTo>
                    <a:pt x="113" y="23"/>
                    <a:pt x="117" y="30"/>
                    <a:pt x="121" y="38"/>
                  </a:cubicBezTo>
                  <a:cubicBezTo>
                    <a:pt x="124" y="46"/>
                    <a:pt x="126" y="54"/>
                    <a:pt x="126" y="64"/>
                  </a:cubicBezTo>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Title 1"/>
          <p:cNvSpPr>
            <a:spLocks noGrp="1"/>
          </p:cNvSpPr>
          <p:nvPr userDrawn="1">
            <p:ph type="ctrTitle"/>
          </p:nvPr>
        </p:nvSpPr>
        <p:spPr>
          <a:xfrm>
            <a:off x="595087" y="1714499"/>
            <a:ext cx="8074152" cy="2402305"/>
          </a:xfrm>
        </p:spPr>
        <p:txBody>
          <a:bodyPr anchor="b">
            <a:normAutofit/>
          </a:bodyPr>
          <a:lstStyle>
            <a:lvl1pPr algn="l">
              <a:defRPr sz="4000" b="1">
                <a:solidFill>
                  <a:schemeClr val="bg1"/>
                </a:solidFill>
              </a:defRPr>
            </a:lvl1pPr>
          </a:lstStyle>
          <a:p>
            <a:r>
              <a:rPr lang="en-US" dirty="0"/>
              <a:t>Click to edit Master title style</a:t>
            </a:r>
          </a:p>
        </p:txBody>
      </p:sp>
      <p:sp>
        <p:nvSpPr>
          <p:cNvPr id="15" name="Subtitle 2"/>
          <p:cNvSpPr>
            <a:spLocks noGrp="1"/>
          </p:cNvSpPr>
          <p:nvPr userDrawn="1">
            <p:ph type="subTitle" idx="1"/>
          </p:nvPr>
        </p:nvSpPr>
        <p:spPr>
          <a:xfrm>
            <a:off x="595087" y="4288492"/>
            <a:ext cx="6232264" cy="1593323"/>
          </a:xfrm>
          <a:prstGeom prst="rect">
            <a:avLst/>
          </a:prstGeom>
        </p:spPr>
        <p:txBody>
          <a:bodyPr>
            <a:normAutofit/>
          </a:bodyPr>
          <a:lstStyle>
            <a:lvl1pPr marL="0" indent="0" algn="l">
              <a:buNone/>
              <a:defRPr sz="2000" b="0" i="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5" name="Footer Placeholder 4"/>
          <p:cNvSpPr>
            <a:spLocks noGrp="1"/>
          </p:cNvSpPr>
          <p:nvPr>
            <p:ph type="ftr" sz="quarter" idx="11"/>
          </p:nvPr>
        </p:nvSpPr>
        <p:spPr>
          <a:xfrm>
            <a:off x="603569" y="6294079"/>
            <a:ext cx="4114800" cy="227527"/>
          </a:xfrm>
        </p:spPr>
        <p:txBody>
          <a:bodyPr/>
          <a:lstStyle/>
          <a:p>
            <a:r>
              <a:rPr lang="en-US"/>
              <a:t>CONFIDENTIAL</a:t>
            </a:r>
            <a:endParaRPr lang="en-US" dirty="0"/>
          </a:p>
        </p:txBody>
      </p:sp>
    </p:spTree>
    <p:extLst>
      <p:ext uri="{BB962C8B-B14F-4D97-AF65-F5344CB8AC3E}">
        <p14:creationId xmlns:p14="http://schemas.microsoft.com/office/powerpoint/2010/main" val="2438807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Option 5">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1769ED4-1A21-4073-B8D7-B56E052A63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18" name="Rectangle 17">
            <a:extLst>
              <a:ext uri="{FF2B5EF4-FFF2-40B4-BE49-F238E27FC236}">
                <a16:creationId xmlns:a16="http://schemas.microsoft.com/office/drawing/2014/main" id="{696C76CB-4595-49B8-BF49-8D8DB596EEC4}"/>
              </a:ext>
            </a:extLst>
          </p:cNvPr>
          <p:cNvSpPr/>
          <p:nvPr userDrawn="1"/>
        </p:nvSpPr>
        <p:spPr>
          <a:xfrm>
            <a:off x="-5" y="0"/>
            <a:ext cx="12191999" cy="6858000"/>
          </a:xfrm>
          <a:prstGeom prst="rect">
            <a:avLst/>
          </a:prstGeom>
          <a:gradFill>
            <a:gsLst>
              <a:gs pos="77000">
                <a:schemeClr val="tx1">
                  <a:alpha val="0"/>
                </a:schemeClr>
              </a:gs>
              <a:gs pos="41000">
                <a:schemeClr val="tx1">
                  <a:lumMod val="100000"/>
                  <a:alpha val="25000"/>
                </a:schemeClr>
              </a:gs>
            </a:gsLst>
            <a:lin ang="4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13">
            <a:extLst>
              <a:ext uri="{FF2B5EF4-FFF2-40B4-BE49-F238E27FC236}">
                <a16:creationId xmlns:a16="http://schemas.microsoft.com/office/drawing/2014/main" id="{42815ACE-8309-41B7-92D5-ACDE939F5308}"/>
              </a:ext>
            </a:extLst>
          </p:cNvPr>
          <p:cNvSpPr>
            <a:spLocks/>
          </p:cNvSpPr>
          <p:nvPr userDrawn="1"/>
        </p:nvSpPr>
        <p:spPr bwMode="auto">
          <a:xfrm>
            <a:off x="1" y="0"/>
            <a:ext cx="12192000" cy="1624012"/>
          </a:xfrm>
          <a:custGeom>
            <a:avLst/>
            <a:gdLst>
              <a:gd name="T0" fmla="*/ 6054 w 7682"/>
              <a:gd name="T1" fmla="*/ 862 h 1023"/>
              <a:gd name="T2" fmla="*/ 904 w 7682"/>
              <a:gd name="T3" fmla="*/ 1023 h 1023"/>
              <a:gd name="T4" fmla="*/ 0 w 7682"/>
              <a:gd name="T5" fmla="*/ 862 h 1023"/>
              <a:gd name="T6" fmla="*/ 0 w 7682"/>
              <a:gd name="T7" fmla="*/ 0 h 1023"/>
              <a:gd name="T8" fmla="*/ 2016 w 7682"/>
              <a:gd name="T9" fmla="*/ 0 h 1023"/>
              <a:gd name="T10" fmla="*/ 7682 w 7682"/>
              <a:gd name="T11" fmla="*/ 0 h 1023"/>
              <a:gd name="T12" fmla="*/ 7682 w 7682"/>
              <a:gd name="T13" fmla="*/ 806 h 1023"/>
              <a:gd name="T14" fmla="*/ 6054 w 7682"/>
              <a:gd name="T15" fmla="*/ 862 h 10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2" h="1023">
                <a:moveTo>
                  <a:pt x="6054" y="862"/>
                </a:moveTo>
                <a:lnTo>
                  <a:pt x="904" y="1023"/>
                </a:lnTo>
                <a:lnTo>
                  <a:pt x="0" y="862"/>
                </a:lnTo>
                <a:lnTo>
                  <a:pt x="0" y="0"/>
                </a:lnTo>
                <a:lnTo>
                  <a:pt x="2016" y="0"/>
                </a:lnTo>
                <a:lnTo>
                  <a:pt x="7682" y="0"/>
                </a:lnTo>
                <a:lnTo>
                  <a:pt x="7682" y="806"/>
                </a:lnTo>
                <a:lnTo>
                  <a:pt x="6054" y="8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2" name="Group 4">
            <a:extLst>
              <a:ext uri="{FF2B5EF4-FFF2-40B4-BE49-F238E27FC236}">
                <a16:creationId xmlns:a16="http://schemas.microsoft.com/office/drawing/2014/main" id="{440415A6-D5ED-4114-BFED-7846AC075823}"/>
              </a:ext>
            </a:extLst>
          </p:cNvPr>
          <p:cNvGrpSpPr>
            <a:grpSpLocks noChangeAspect="1"/>
          </p:cNvGrpSpPr>
          <p:nvPr userDrawn="1"/>
        </p:nvGrpSpPr>
        <p:grpSpPr bwMode="auto">
          <a:xfrm>
            <a:off x="609601" y="457200"/>
            <a:ext cx="1800563" cy="635000"/>
            <a:chOff x="-4628" y="1477"/>
            <a:chExt cx="8189" cy="2888"/>
          </a:xfrm>
        </p:grpSpPr>
        <p:sp>
          <p:nvSpPr>
            <p:cNvPr id="23" name="Freeform 5">
              <a:extLst>
                <a:ext uri="{FF2B5EF4-FFF2-40B4-BE49-F238E27FC236}">
                  <a16:creationId xmlns:a16="http://schemas.microsoft.com/office/drawing/2014/main" id="{ECFBB291-25D3-417E-8450-BFC27FDB7FC4}"/>
                </a:ext>
              </a:extLst>
            </p:cNvPr>
            <p:cNvSpPr>
              <a:spLocks noEditPoints="1"/>
            </p:cNvSpPr>
            <p:nvPr userDrawn="1"/>
          </p:nvSpPr>
          <p:spPr bwMode="auto">
            <a:xfrm>
              <a:off x="-4628" y="1477"/>
              <a:ext cx="8189" cy="2888"/>
            </a:xfrm>
            <a:custGeom>
              <a:avLst/>
              <a:gdLst>
                <a:gd name="T0" fmla="*/ 2332 w 4865"/>
                <a:gd name="T1" fmla="*/ 704 h 1714"/>
                <a:gd name="T2" fmla="*/ 1949 w 4865"/>
                <a:gd name="T3" fmla="*/ 440 h 1714"/>
                <a:gd name="T4" fmla="*/ 2284 w 4865"/>
                <a:gd name="T5" fmla="*/ 229 h 1714"/>
                <a:gd name="T6" fmla="*/ 2704 w 4865"/>
                <a:gd name="T7" fmla="*/ 325 h 1714"/>
                <a:gd name="T8" fmla="*/ 2815 w 4865"/>
                <a:gd name="T9" fmla="*/ 117 h 1714"/>
                <a:gd name="T10" fmla="*/ 2277 w 4865"/>
                <a:gd name="T11" fmla="*/ 0 h 1714"/>
                <a:gd name="T12" fmla="*/ 1650 w 4865"/>
                <a:gd name="T13" fmla="*/ 454 h 1714"/>
                <a:gd name="T14" fmla="*/ 2255 w 4865"/>
                <a:gd name="T15" fmla="*/ 945 h 1714"/>
                <a:gd name="T16" fmla="*/ 2626 w 4865"/>
                <a:gd name="T17" fmla="*/ 1230 h 1714"/>
                <a:gd name="T18" fmla="*/ 2262 w 4865"/>
                <a:gd name="T19" fmla="*/ 1475 h 1714"/>
                <a:gd name="T20" fmla="*/ 1758 w 4865"/>
                <a:gd name="T21" fmla="*/ 1333 h 1714"/>
                <a:gd name="T22" fmla="*/ 1627 w 4865"/>
                <a:gd name="T23" fmla="*/ 1546 h 1714"/>
                <a:gd name="T24" fmla="*/ 2262 w 4865"/>
                <a:gd name="T25" fmla="*/ 1714 h 1714"/>
                <a:gd name="T26" fmla="*/ 2925 w 4865"/>
                <a:gd name="T27" fmla="*/ 1212 h 1714"/>
                <a:gd name="T28" fmla="*/ 2332 w 4865"/>
                <a:gd name="T29" fmla="*/ 704 h 1714"/>
                <a:gd name="T30" fmla="*/ 1295 w 4865"/>
                <a:gd name="T31" fmla="*/ 517 h 1714"/>
                <a:gd name="T32" fmla="*/ 721 w 4865"/>
                <a:gd name="T33" fmla="*/ 30 h 1714"/>
                <a:gd name="T34" fmla="*/ 132 w 4865"/>
                <a:gd name="T35" fmla="*/ 30 h 1714"/>
                <a:gd name="T36" fmla="*/ 0 w 4865"/>
                <a:gd name="T37" fmla="*/ 30 h 1714"/>
                <a:gd name="T38" fmla="*/ 0 w 4865"/>
                <a:gd name="T39" fmla="*/ 1673 h 1714"/>
                <a:gd name="T40" fmla="*/ 263 w 4865"/>
                <a:gd name="T41" fmla="*/ 1673 h 1714"/>
                <a:gd name="T42" fmla="*/ 263 w 4865"/>
                <a:gd name="T43" fmla="*/ 270 h 1714"/>
                <a:gd name="T44" fmla="*/ 706 w 4865"/>
                <a:gd name="T45" fmla="*/ 270 h 1714"/>
                <a:gd name="T46" fmla="*/ 1017 w 4865"/>
                <a:gd name="T47" fmla="*/ 521 h 1714"/>
                <a:gd name="T48" fmla="*/ 687 w 4865"/>
                <a:gd name="T49" fmla="*/ 785 h 1714"/>
                <a:gd name="T50" fmla="*/ 683 w 4865"/>
                <a:gd name="T51" fmla="*/ 785 h 1714"/>
                <a:gd name="T52" fmla="*/ 524 w 4865"/>
                <a:gd name="T53" fmla="*/ 787 h 1714"/>
                <a:gd name="T54" fmla="*/ 1054 w 4865"/>
                <a:gd name="T55" fmla="*/ 1675 h 1714"/>
                <a:gd name="T56" fmla="*/ 1364 w 4865"/>
                <a:gd name="T57" fmla="*/ 1675 h 1714"/>
                <a:gd name="T58" fmla="*/ 949 w 4865"/>
                <a:gd name="T59" fmla="*/ 975 h 1714"/>
                <a:gd name="T60" fmla="*/ 1295 w 4865"/>
                <a:gd name="T61" fmla="*/ 517 h 1714"/>
                <a:gd name="T62" fmla="*/ 4865 w 4865"/>
                <a:gd name="T63" fmla="*/ 1675 h 1714"/>
                <a:gd name="T64" fmla="*/ 4544 w 4865"/>
                <a:gd name="T65" fmla="*/ 1675 h 1714"/>
                <a:gd name="T66" fmla="*/ 3962 w 4865"/>
                <a:gd name="T67" fmla="*/ 394 h 1714"/>
                <a:gd name="T68" fmla="*/ 3405 w 4865"/>
                <a:gd name="T69" fmla="*/ 1675 h 1714"/>
                <a:gd name="T70" fmla="*/ 3082 w 4865"/>
                <a:gd name="T71" fmla="*/ 1675 h 1714"/>
                <a:gd name="T72" fmla="*/ 3815 w 4865"/>
                <a:gd name="T73" fmla="*/ 41 h 1714"/>
                <a:gd name="T74" fmla="*/ 4116 w 4865"/>
                <a:gd name="T75" fmla="*/ 41 h 1714"/>
                <a:gd name="T76" fmla="*/ 4865 w 4865"/>
                <a:gd name="T77" fmla="*/ 1675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5" h="1714">
                  <a:moveTo>
                    <a:pt x="2332" y="704"/>
                  </a:moveTo>
                  <a:cubicBezTo>
                    <a:pt x="2056" y="630"/>
                    <a:pt x="1949" y="567"/>
                    <a:pt x="1949" y="440"/>
                  </a:cubicBezTo>
                  <a:cubicBezTo>
                    <a:pt x="1949" y="248"/>
                    <a:pt x="2196" y="229"/>
                    <a:pt x="2284" y="229"/>
                  </a:cubicBezTo>
                  <a:cubicBezTo>
                    <a:pt x="2423" y="229"/>
                    <a:pt x="2600" y="273"/>
                    <a:pt x="2704" y="325"/>
                  </a:cubicBezTo>
                  <a:cubicBezTo>
                    <a:pt x="2815" y="117"/>
                    <a:pt x="2815" y="117"/>
                    <a:pt x="2815" y="117"/>
                  </a:cubicBezTo>
                  <a:cubicBezTo>
                    <a:pt x="2674" y="47"/>
                    <a:pt x="2458" y="0"/>
                    <a:pt x="2277" y="0"/>
                  </a:cubicBezTo>
                  <a:cubicBezTo>
                    <a:pt x="1891" y="0"/>
                    <a:pt x="1650" y="168"/>
                    <a:pt x="1650" y="454"/>
                  </a:cubicBezTo>
                  <a:cubicBezTo>
                    <a:pt x="1650" y="781"/>
                    <a:pt x="1990" y="874"/>
                    <a:pt x="2255" y="945"/>
                  </a:cubicBezTo>
                  <a:cubicBezTo>
                    <a:pt x="2530" y="1019"/>
                    <a:pt x="2626" y="1103"/>
                    <a:pt x="2626" y="1230"/>
                  </a:cubicBezTo>
                  <a:cubicBezTo>
                    <a:pt x="2626" y="1442"/>
                    <a:pt x="2401" y="1475"/>
                    <a:pt x="2262" y="1475"/>
                  </a:cubicBezTo>
                  <a:cubicBezTo>
                    <a:pt x="2071" y="1475"/>
                    <a:pt x="1913" y="1424"/>
                    <a:pt x="1758" y="1333"/>
                  </a:cubicBezTo>
                  <a:cubicBezTo>
                    <a:pt x="1627" y="1546"/>
                    <a:pt x="1627" y="1546"/>
                    <a:pt x="1627" y="1546"/>
                  </a:cubicBezTo>
                  <a:cubicBezTo>
                    <a:pt x="1821" y="1661"/>
                    <a:pt x="2023" y="1714"/>
                    <a:pt x="2262" y="1714"/>
                  </a:cubicBezTo>
                  <a:cubicBezTo>
                    <a:pt x="2660" y="1714"/>
                    <a:pt x="2925" y="1517"/>
                    <a:pt x="2925" y="1212"/>
                  </a:cubicBezTo>
                  <a:cubicBezTo>
                    <a:pt x="2925" y="872"/>
                    <a:pt x="2603" y="777"/>
                    <a:pt x="2332" y="704"/>
                  </a:cubicBezTo>
                  <a:moveTo>
                    <a:pt x="1295" y="517"/>
                  </a:moveTo>
                  <a:cubicBezTo>
                    <a:pt x="1290" y="230"/>
                    <a:pt x="1055" y="30"/>
                    <a:pt x="721" y="30"/>
                  </a:cubicBezTo>
                  <a:cubicBezTo>
                    <a:pt x="132" y="30"/>
                    <a:pt x="132" y="30"/>
                    <a:pt x="132" y="30"/>
                  </a:cubicBezTo>
                  <a:cubicBezTo>
                    <a:pt x="0" y="30"/>
                    <a:pt x="0" y="30"/>
                    <a:pt x="0" y="30"/>
                  </a:cubicBezTo>
                  <a:cubicBezTo>
                    <a:pt x="0" y="1673"/>
                    <a:pt x="0" y="1673"/>
                    <a:pt x="0" y="1673"/>
                  </a:cubicBezTo>
                  <a:cubicBezTo>
                    <a:pt x="263" y="1673"/>
                    <a:pt x="263" y="1673"/>
                    <a:pt x="263" y="1673"/>
                  </a:cubicBezTo>
                  <a:cubicBezTo>
                    <a:pt x="263" y="270"/>
                    <a:pt x="263" y="270"/>
                    <a:pt x="263" y="270"/>
                  </a:cubicBezTo>
                  <a:cubicBezTo>
                    <a:pt x="706" y="270"/>
                    <a:pt x="706" y="270"/>
                    <a:pt x="706" y="270"/>
                  </a:cubicBezTo>
                  <a:cubicBezTo>
                    <a:pt x="855" y="270"/>
                    <a:pt x="1014" y="344"/>
                    <a:pt x="1017" y="521"/>
                  </a:cubicBezTo>
                  <a:cubicBezTo>
                    <a:pt x="1019" y="678"/>
                    <a:pt x="896" y="776"/>
                    <a:pt x="687" y="785"/>
                  </a:cubicBezTo>
                  <a:cubicBezTo>
                    <a:pt x="683" y="785"/>
                    <a:pt x="683" y="785"/>
                    <a:pt x="683" y="785"/>
                  </a:cubicBezTo>
                  <a:cubicBezTo>
                    <a:pt x="524" y="787"/>
                    <a:pt x="524" y="787"/>
                    <a:pt x="524" y="787"/>
                  </a:cubicBezTo>
                  <a:cubicBezTo>
                    <a:pt x="1054" y="1675"/>
                    <a:pt x="1054" y="1675"/>
                    <a:pt x="1054" y="1675"/>
                  </a:cubicBezTo>
                  <a:cubicBezTo>
                    <a:pt x="1364" y="1675"/>
                    <a:pt x="1364" y="1675"/>
                    <a:pt x="1364" y="1675"/>
                  </a:cubicBezTo>
                  <a:cubicBezTo>
                    <a:pt x="1364" y="1675"/>
                    <a:pt x="1109" y="1245"/>
                    <a:pt x="949" y="975"/>
                  </a:cubicBezTo>
                  <a:cubicBezTo>
                    <a:pt x="1185" y="892"/>
                    <a:pt x="1297" y="706"/>
                    <a:pt x="1295" y="517"/>
                  </a:cubicBezTo>
                  <a:moveTo>
                    <a:pt x="4865" y="1675"/>
                  </a:moveTo>
                  <a:cubicBezTo>
                    <a:pt x="4544" y="1675"/>
                    <a:pt x="4544" y="1675"/>
                    <a:pt x="4544" y="1675"/>
                  </a:cubicBezTo>
                  <a:cubicBezTo>
                    <a:pt x="3962" y="394"/>
                    <a:pt x="3962" y="394"/>
                    <a:pt x="3962" y="394"/>
                  </a:cubicBezTo>
                  <a:cubicBezTo>
                    <a:pt x="3405" y="1675"/>
                    <a:pt x="3405" y="1675"/>
                    <a:pt x="3405" y="1675"/>
                  </a:cubicBezTo>
                  <a:cubicBezTo>
                    <a:pt x="3082" y="1675"/>
                    <a:pt x="3082" y="1675"/>
                    <a:pt x="3082" y="1675"/>
                  </a:cubicBezTo>
                  <a:cubicBezTo>
                    <a:pt x="3815" y="41"/>
                    <a:pt x="3815" y="41"/>
                    <a:pt x="3815" y="41"/>
                  </a:cubicBezTo>
                  <a:cubicBezTo>
                    <a:pt x="4116" y="41"/>
                    <a:pt x="4116" y="41"/>
                    <a:pt x="4116" y="41"/>
                  </a:cubicBezTo>
                  <a:lnTo>
                    <a:pt x="4865" y="1675"/>
                  </a:lnTo>
                  <a:close/>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6">
              <a:extLst>
                <a:ext uri="{FF2B5EF4-FFF2-40B4-BE49-F238E27FC236}">
                  <a16:creationId xmlns:a16="http://schemas.microsoft.com/office/drawing/2014/main" id="{D754465E-A7D5-4B37-B61F-D0453C7EEB50}"/>
                </a:ext>
              </a:extLst>
            </p:cNvPr>
            <p:cNvSpPr>
              <a:spLocks noEditPoints="1"/>
            </p:cNvSpPr>
            <p:nvPr userDrawn="1"/>
          </p:nvSpPr>
          <p:spPr bwMode="auto">
            <a:xfrm>
              <a:off x="2826" y="1546"/>
              <a:ext cx="212" cy="215"/>
            </a:xfrm>
            <a:custGeom>
              <a:avLst/>
              <a:gdLst>
                <a:gd name="T0" fmla="*/ 63 w 126"/>
                <a:gd name="T1" fmla="*/ 60 h 128"/>
                <a:gd name="T2" fmla="*/ 70 w 126"/>
                <a:gd name="T3" fmla="*/ 60 h 128"/>
                <a:gd name="T4" fmla="*/ 75 w 126"/>
                <a:gd name="T5" fmla="*/ 59 h 128"/>
                <a:gd name="T6" fmla="*/ 79 w 126"/>
                <a:gd name="T7" fmla="*/ 55 h 128"/>
                <a:gd name="T8" fmla="*/ 80 w 126"/>
                <a:gd name="T9" fmla="*/ 49 h 128"/>
                <a:gd name="T10" fmla="*/ 78 w 126"/>
                <a:gd name="T11" fmla="*/ 44 h 128"/>
                <a:gd name="T12" fmla="*/ 75 w 126"/>
                <a:gd name="T13" fmla="*/ 41 h 128"/>
                <a:gd name="T14" fmla="*/ 70 w 126"/>
                <a:gd name="T15" fmla="*/ 40 h 128"/>
                <a:gd name="T16" fmla="*/ 65 w 126"/>
                <a:gd name="T17" fmla="*/ 40 h 128"/>
                <a:gd name="T18" fmla="*/ 50 w 126"/>
                <a:gd name="T19" fmla="*/ 40 h 128"/>
                <a:gd name="T20" fmla="*/ 50 w 126"/>
                <a:gd name="T21" fmla="*/ 60 h 128"/>
                <a:gd name="T22" fmla="*/ 63 w 126"/>
                <a:gd name="T23" fmla="*/ 60 h 128"/>
                <a:gd name="T24" fmla="*/ 50 w 126"/>
                <a:gd name="T25" fmla="*/ 101 h 128"/>
                <a:gd name="T26" fmla="*/ 39 w 126"/>
                <a:gd name="T27" fmla="*/ 101 h 128"/>
                <a:gd name="T28" fmla="*/ 39 w 126"/>
                <a:gd name="T29" fmla="*/ 30 h 128"/>
                <a:gd name="T30" fmla="*/ 66 w 126"/>
                <a:gd name="T31" fmla="*/ 30 h 128"/>
                <a:gd name="T32" fmla="*/ 85 w 126"/>
                <a:gd name="T33" fmla="*/ 34 h 128"/>
                <a:gd name="T34" fmla="*/ 92 w 126"/>
                <a:gd name="T35" fmla="*/ 50 h 128"/>
                <a:gd name="T36" fmla="*/ 86 w 126"/>
                <a:gd name="T37" fmla="*/ 64 h 128"/>
                <a:gd name="T38" fmla="*/ 73 w 126"/>
                <a:gd name="T39" fmla="*/ 70 h 128"/>
                <a:gd name="T40" fmla="*/ 93 w 126"/>
                <a:gd name="T41" fmla="*/ 101 h 128"/>
                <a:gd name="T42" fmla="*/ 80 w 126"/>
                <a:gd name="T43" fmla="*/ 101 h 128"/>
                <a:gd name="T44" fmla="*/ 61 w 126"/>
                <a:gd name="T45" fmla="*/ 70 h 128"/>
                <a:gd name="T46" fmla="*/ 50 w 126"/>
                <a:gd name="T47" fmla="*/ 70 h 128"/>
                <a:gd name="T48" fmla="*/ 50 w 126"/>
                <a:gd name="T49" fmla="*/ 101 h 128"/>
                <a:gd name="T50" fmla="*/ 112 w 126"/>
                <a:gd name="T51" fmla="*/ 64 h 128"/>
                <a:gd name="T52" fmla="*/ 108 w 126"/>
                <a:gd name="T53" fmla="*/ 43 h 128"/>
                <a:gd name="T54" fmla="*/ 98 w 126"/>
                <a:gd name="T55" fmla="*/ 26 h 128"/>
                <a:gd name="T56" fmla="*/ 82 w 126"/>
                <a:gd name="T57" fmla="*/ 15 h 128"/>
                <a:gd name="T58" fmla="*/ 63 w 126"/>
                <a:gd name="T59" fmla="*/ 11 h 128"/>
                <a:gd name="T60" fmla="*/ 44 w 126"/>
                <a:gd name="T61" fmla="*/ 15 h 128"/>
                <a:gd name="T62" fmla="*/ 28 w 126"/>
                <a:gd name="T63" fmla="*/ 26 h 128"/>
                <a:gd name="T64" fmla="*/ 18 w 126"/>
                <a:gd name="T65" fmla="*/ 43 h 128"/>
                <a:gd name="T66" fmla="*/ 14 w 126"/>
                <a:gd name="T67" fmla="*/ 64 h 128"/>
                <a:gd name="T68" fmla="*/ 17 w 126"/>
                <a:gd name="T69" fmla="*/ 85 h 128"/>
                <a:gd name="T70" fmla="*/ 27 w 126"/>
                <a:gd name="T71" fmla="*/ 102 h 128"/>
                <a:gd name="T72" fmla="*/ 43 w 126"/>
                <a:gd name="T73" fmla="*/ 113 h 128"/>
                <a:gd name="T74" fmla="*/ 63 w 126"/>
                <a:gd name="T75" fmla="*/ 117 h 128"/>
                <a:gd name="T76" fmla="*/ 82 w 126"/>
                <a:gd name="T77" fmla="*/ 113 h 128"/>
                <a:gd name="T78" fmla="*/ 98 w 126"/>
                <a:gd name="T79" fmla="*/ 102 h 128"/>
                <a:gd name="T80" fmla="*/ 108 w 126"/>
                <a:gd name="T81" fmla="*/ 86 h 128"/>
                <a:gd name="T82" fmla="*/ 112 w 126"/>
                <a:gd name="T83" fmla="*/ 64 h 128"/>
                <a:gd name="T84" fmla="*/ 126 w 126"/>
                <a:gd name="T85" fmla="*/ 64 h 128"/>
                <a:gd name="T86" fmla="*/ 121 w 126"/>
                <a:gd name="T87" fmla="*/ 90 h 128"/>
                <a:gd name="T88" fmla="*/ 107 w 126"/>
                <a:gd name="T89" fmla="*/ 111 h 128"/>
                <a:gd name="T90" fmla="*/ 87 w 126"/>
                <a:gd name="T91" fmla="*/ 124 h 128"/>
                <a:gd name="T92" fmla="*/ 63 w 126"/>
                <a:gd name="T93" fmla="*/ 128 h 128"/>
                <a:gd name="T94" fmla="*/ 38 w 126"/>
                <a:gd name="T95" fmla="*/ 123 h 128"/>
                <a:gd name="T96" fmla="*/ 18 w 126"/>
                <a:gd name="T97" fmla="*/ 110 h 128"/>
                <a:gd name="T98" fmla="*/ 5 w 126"/>
                <a:gd name="T99" fmla="*/ 90 h 128"/>
                <a:gd name="T100" fmla="*/ 0 w 126"/>
                <a:gd name="T101" fmla="*/ 64 h 128"/>
                <a:gd name="T102" fmla="*/ 5 w 126"/>
                <a:gd name="T103" fmla="*/ 38 h 128"/>
                <a:gd name="T104" fmla="*/ 19 w 126"/>
                <a:gd name="T105" fmla="*/ 17 h 128"/>
                <a:gd name="T106" fmla="*/ 39 w 126"/>
                <a:gd name="T107" fmla="*/ 4 h 128"/>
                <a:gd name="T108" fmla="*/ 63 w 126"/>
                <a:gd name="T109" fmla="*/ 0 h 128"/>
                <a:gd name="T110" fmla="*/ 87 w 126"/>
                <a:gd name="T111" fmla="*/ 4 h 128"/>
                <a:gd name="T112" fmla="*/ 107 w 126"/>
                <a:gd name="T113" fmla="*/ 17 h 128"/>
                <a:gd name="T114" fmla="*/ 121 w 126"/>
                <a:gd name="T115" fmla="*/ 38 h 128"/>
                <a:gd name="T116" fmla="*/ 126 w 126"/>
                <a:gd name="T11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128">
                  <a:moveTo>
                    <a:pt x="63" y="60"/>
                  </a:moveTo>
                  <a:cubicBezTo>
                    <a:pt x="66" y="60"/>
                    <a:pt x="68" y="60"/>
                    <a:pt x="70" y="60"/>
                  </a:cubicBezTo>
                  <a:cubicBezTo>
                    <a:pt x="72" y="60"/>
                    <a:pt x="73" y="60"/>
                    <a:pt x="75" y="59"/>
                  </a:cubicBezTo>
                  <a:cubicBezTo>
                    <a:pt x="76" y="58"/>
                    <a:pt x="78" y="57"/>
                    <a:pt x="79" y="55"/>
                  </a:cubicBezTo>
                  <a:cubicBezTo>
                    <a:pt x="79" y="54"/>
                    <a:pt x="80" y="52"/>
                    <a:pt x="80" y="49"/>
                  </a:cubicBezTo>
                  <a:cubicBezTo>
                    <a:pt x="80" y="47"/>
                    <a:pt x="79" y="45"/>
                    <a:pt x="78" y="44"/>
                  </a:cubicBezTo>
                  <a:cubicBezTo>
                    <a:pt x="77" y="43"/>
                    <a:pt x="76" y="42"/>
                    <a:pt x="75" y="41"/>
                  </a:cubicBezTo>
                  <a:cubicBezTo>
                    <a:pt x="73" y="40"/>
                    <a:pt x="72" y="40"/>
                    <a:pt x="70" y="40"/>
                  </a:cubicBezTo>
                  <a:cubicBezTo>
                    <a:pt x="68" y="40"/>
                    <a:pt x="66" y="40"/>
                    <a:pt x="65" y="40"/>
                  </a:cubicBezTo>
                  <a:cubicBezTo>
                    <a:pt x="50" y="40"/>
                    <a:pt x="50" y="40"/>
                    <a:pt x="50" y="40"/>
                  </a:cubicBezTo>
                  <a:cubicBezTo>
                    <a:pt x="50" y="60"/>
                    <a:pt x="50" y="60"/>
                    <a:pt x="50" y="60"/>
                  </a:cubicBezTo>
                  <a:lnTo>
                    <a:pt x="63" y="60"/>
                  </a:lnTo>
                  <a:close/>
                  <a:moveTo>
                    <a:pt x="50" y="101"/>
                  </a:moveTo>
                  <a:cubicBezTo>
                    <a:pt x="39" y="101"/>
                    <a:pt x="39" y="101"/>
                    <a:pt x="39" y="101"/>
                  </a:cubicBezTo>
                  <a:cubicBezTo>
                    <a:pt x="39" y="30"/>
                    <a:pt x="39" y="30"/>
                    <a:pt x="39" y="30"/>
                  </a:cubicBezTo>
                  <a:cubicBezTo>
                    <a:pt x="66" y="30"/>
                    <a:pt x="66" y="30"/>
                    <a:pt x="66" y="30"/>
                  </a:cubicBezTo>
                  <a:cubicBezTo>
                    <a:pt x="74" y="30"/>
                    <a:pt x="81" y="31"/>
                    <a:pt x="85" y="34"/>
                  </a:cubicBezTo>
                  <a:cubicBezTo>
                    <a:pt x="89" y="38"/>
                    <a:pt x="92" y="43"/>
                    <a:pt x="92" y="50"/>
                  </a:cubicBezTo>
                  <a:cubicBezTo>
                    <a:pt x="92" y="57"/>
                    <a:pt x="90" y="61"/>
                    <a:pt x="86" y="64"/>
                  </a:cubicBezTo>
                  <a:cubicBezTo>
                    <a:pt x="83" y="67"/>
                    <a:pt x="78" y="69"/>
                    <a:pt x="73" y="70"/>
                  </a:cubicBezTo>
                  <a:cubicBezTo>
                    <a:pt x="93" y="101"/>
                    <a:pt x="93" y="101"/>
                    <a:pt x="93" y="101"/>
                  </a:cubicBezTo>
                  <a:cubicBezTo>
                    <a:pt x="80" y="101"/>
                    <a:pt x="80" y="101"/>
                    <a:pt x="80" y="101"/>
                  </a:cubicBezTo>
                  <a:cubicBezTo>
                    <a:pt x="61" y="70"/>
                    <a:pt x="61" y="70"/>
                    <a:pt x="61" y="70"/>
                  </a:cubicBezTo>
                  <a:cubicBezTo>
                    <a:pt x="50" y="70"/>
                    <a:pt x="50" y="70"/>
                    <a:pt x="50" y="70"/>
                  </a:cubicBezTo>
                  <a:lnTo>
                    <a:pt x="50" y="101"/>
                  </a:lnTo>
                  <a:close/>
                  <a:moveTo>
                    <a:pt x="112" y="64"/>
                  </a:moveTo>
                  <a:cubicBezTo>
                    <a:pt x="112" y="56"/>
                    <a:pt x="111" y="49"/>
                    <a:pt x="108" y="43"/>
                  </a:cubicBezTo>
                  <a:cubicBezTo>
                    <a:pt x="106" y="36"/>
                    <a:pt x="102" y="30"/>
                    <a:pt x="98" y="26"/>
                  </a:cubicBezTo>
                  <a:cubicBezTo>
                    <a:pt x="93" y="21"/>
                    <a:pt x="88" y="17"/>
                    <a:pt x="82" y="15"/>
                  </a:cubicBezTo>
                  <a:cubicBezTo>
                    <a:pt x="76" y="12"/>
                    <a:pt x="70" y="11"/>
                    <a:pt x="63" y="11"/>
                  </a:cubicBezTo>
                  <a:cubicBezTo>
                    <a:pt x="56" y="11"/>
                    <a:pt x="50" y="12"/>
                    <a:pt x="44" y="15"/>
                  </a:cubicBezTo>
                  <a:cubicBezTo>
                    <a:pt x="38" y="17"/>
                    <a:pt x="33" y="21"/>
                    <a:pt x="28" y="26"/>
                  </a:cubicBezTo>
                  <a:cubicBezTo>
                    <a:pt x="24" y="30"/>
                    <a:pt x="20" y="36"/>
                    <a:pt x="18" y="43"/>
                  </a:cubicBezTo>
                  <a:cubicBezTo>
                    <a:pt x="15" y="49"/>
                    <a:pt x="14" y="56"/>
                    <a:pt x="14" y="64"/>
                  </a:cubicBezTo>
                  <a:cubicBezTo>
                    <a:pt x="14" y="71"/>
                    <a:pt x="15" y="78"/>
                    <a:pt x="17" y="85"/>
                  </a:cubicBezTo>
                  <a:cubicBezTo>
                    <a:pt x="20" y="91"/>
                    <a:pt x="23" y="97"/>
                    <a:pt x="27" y="102"/>
                  </a:cubicBezTo>
                  <a:cubicBezTo>
                    <a:pt x="31" y="106"/>
                    <a:pt x="37" y="110"/>
                    <a:pt x="43" y="113"/>
                  </a:cubicBezTo>
                  <a:cubicBezTo>
                    <a:pt x="49" y="116"/>
                    <a:pt x="55" y="117"/>
                    <a:pt x="63" y="117"/>
                  </a:cubicBezTo>
                  <a:cubicBezTo>
                    <a:pt x="70" y="117"/>
                    <a:pt x="76" y="116"/>
                    <a:pt x="82" y="113"/>
                  </a:cubicBezTo>
                  <a:cubicBezTo>
                    <a:pt x="88" y="111"/>
                    <a:pt x="93" y="107"/>
                    <a:pt x="98" y="102"/>
                  </a:cubicBezTo>
                  <a:cubicBezTo>
                    <a:pt x="102" y="98"/>
                    <a:pt x="106" y="92"/>
                    <a:pt x="108" y="86"/>
                  </a:cubicBezTo>
                  <a:cubicBezTo>
                    <a:pt x="111" y="79"/>
                    <a:pt x="112" y="72"/>
                    <a:pt x="112" y="64"/>
                  </a:cubicBezTo>
                  <a:moveTo>
                    <a:pt x="126" y="64"/>
                  </a:moveTo>
                  <a:cubicBezTo>
                    <a:pt x="126" y="74"/>
                    <a:pt x="124" y="82"/>
                    <a:pt x="121" y="90"/>
                  </a:cubicBezTo>
                  <a:cubicBezTo>
                    <a:pt x="117" y="98"/>
                    <a:pt x="113" y="105"/>
                    <a:pt x="107" y="111"/>
                  </a:cubicBezTo>
                  <a:cubicBezTo>
                    <a:pt x="101" y="116"/>
                    <a:pt x="95" y="121"/>
                    <a:pt x="87" y="124"/>
                  </a:cubicBezTo>
                  <a:cubicBezTo>
                    <a:pt x="79" y="127"/>
                    <a:pt x="71" y="128"/>
                    <a:pt x="63" y="128"/>
                  </a:cubicBezTo>
                  <a:cubicBezTo>
                    <a:pt x="54" y="128"/>
                    <a:pt x="45" y="127"/>
                    <a:pt x="38" y="123"/>
                  </a:cubicBezTo>
                  <a:cubicBezTo>
                    <a:pt x="30" y="120"/>
                    <a:pt x="23" y="116"/>
                    <a:pt x="18" y="110"/>
                  </a:cubicBezTo>
                  <a:cubicBezTo>
                    <a:pt x="12" y="104"/>
                    <a:pt x="8" y="97"/>
                    <a:pt x="5" y="90"/>
                  </a:cubicBezTo>
                  <a:cubicBezTo>
                    <a:pt x="2" y="82"/>
                    <a:pt x="0" y="73"/>
                    <a:pt x="0" y="64"/>
                  </a:cubicBezTo>
                  <a:cubicBezTo>
                    <a:pt x="0" y="54"/>
                    <a:pt x="2" y="46"/>
                    <a:pt x="5" y="38"/>
                  </a:cubicBezTo>
                  <a:cubicBezTo>
                    <a:pt x="9" y="30"/>
                    <a:pt x="13" y="23"/>
                    <a:pt x="19" y="17"/>
                  </a:cubicBezTo>
                  <a:cubicBezTo>
                    <a:pt x="25" y="12"/>
                    <a:pt x="31" y="7"/>
                    <a:pt x="39" y="4"/>
                  </a:cubicBezTo>
                  <a:cubicBezTo>
                    <a:pt x="47" y="1"/>
                    <a:pt x="55" y="0"/>
                    <a:pt x="63" y="0"/>
                  </a:cubicBezTo>
                  <a:cubicBezTo>
                    <a:pt x="71" y="0"/>
                    <a:pt x="79" y="1"/>
                    <a:pt x="87" y="4"/>
                  </a:cubicBezTo>
                  <a:cubicBezTo>
                    <a:pt x="95" y="7"/>
                    <a:pt x="101" y="12"/>
                    <a:pt x="107" y="17"/>
                  </a:cubicBezTo>
                  <a:cubicBezTo>
                    <a:pt x="113" y="23"/>
                    <a:pt x="117" y="30"/>
                    <a:pt x="121" y="38"/>
                  </a:cubicBezTo>
                  <a:cubicBezTo>
                    <a:pt x="124" y="46"/>
                    <a:pt x="126" y="54"/>
                    <a:pt x="126" y="64"/>
                  </a:cubicBezTo>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Title 1"/>
          <p:cNvSpPr>
            <a:spLocks noGrp="1"/>
          </p:cNvSpPr>
          <p:nvPr userDrawn="1">
            <p:ph type="ctrTitle"/>
          </p:nvPr>
        </p:nvSpPr>
        <p:spPr>
          <a:xfrm>
            <a:off x="595087" y="1714499"/>
            <a:ext cx="8074152" cy="2402305"/>
          </a:xfrm>
        </p:spPr>
        <p:txBody>
          <a:bodyPr anchor="b">
            <a:normAutofit/>
          </a:bodyPr>
          <a:lstStyle>
            <a:lvl1pPr algn="l">
              <a:defRPr sz="4000" b="1">
                <a:solidFill>
                  <a:schemeClr val="bg1"/>
                </a:solidFill>
              </a:defRPr>
            </a:lvl1pPr>
          </a:lstStyle>
          <a:p>
            <a:r>
              <a:rPr lang="en-US" dirty="0"/>
              <a:t>Click to edit Master title style</a:t>
            </a:r>
          </a:p>
        </p:txBody>
      </p:sp>
      <p:sp>
        <p:nvSpPr>
          <p:cNvPr id="15" name="Subtitle 2"/>
          <p:cNvSpPr>
            <a:spLocks noGrp="1"/>
          </p:cNvSpPr>
          <p:nvPr userDrawn="1">
            <p:ph type="subTitle" idx="1"/>
          </p:nvPr>
        </p:nvSpPr>
        <p:spPr>
          <a:xfrm>
            <a:off x="595087" y="4288492"/>
            <a:ext cx="6232264" cy="1593323"/>
          </a:xfrm>
          <a:prstGeom prst="rect">
            <a:avLst/>
          </a:prstGeom>
        </p:spPr>
        <p:txBody>
          <a:bodyPr>
            <a:normAutofit/>
          </a:bodyPr>
          <a:lstStyle>
            <a:lvl1pPr marL="0" indent="0" algn="l">
              <a:buNone/>
              <a:defRPr sz="2000" b="0" i="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5" name="Footer Placeholder 4"/>
          <p:cNvSpPr>
            <a:spLocks noGrp="1"/>
          </p:cNvSpPr>
          <p:nvPr>
            <p:ph type="ftr" sz="quarter" idx="11"/>
          </p:nvPr>
        </p:nvSpPr>
        <p:spPr>
          <a:xfrm>
            <a:off x="603569" y="6294079"/>
            <a:ext cx="4114800" cy="227527"/>
          </a:xfrm>
        </p:spPr>
        <p:txBody>
          <a:bodyPr/>
          <a:lstStyle/>
          <a:p>
            <a:r>
              <a:rPr lang="en-US"/>
              <a:t>CONFIDENTIAL</a:t>
            </a:r>
            <a:endParaRPr lang="en-US" dirty="0"/>
          </a:p>
        </p:txBody>
      </p:sp>
    </p:spTree>
    <p:extLst>
      <p:ext uri="{BB962C8B-B14F-4D97-AF65-F5344CB8AC3E}">
        <p14:creationId xmlns:p14="http://schemas.microsoft.com/office/powerpoint/2010/main" val="83808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Option 6">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AF8656B-CA6C-44EE-827C-2700EFB957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2000" cy="6858000"/>
          </a:xfrm>
          <a:prstGeom prst="rect">
            <a:avLst/>
          </a:prstGeom>
        </p:spPr>
      </p:pic>
      <p:sp>
        <p:nvSpPr>
          <p:cNvPr id="18" name="Rectangle 17">
            <a:extLst>
              <a:ext uri="{FF2B5EF4-FFF2-40B4-BE49-F238E27FC236}">
                <a16:creationId xmlns:a16="http://schemas.microsoft.com/office/drawing/2014/main" id="{573EAE67-C519-4FFA-9F51-545C29CE5CF9}"/>
              </a:ext>
            </a:extLst>
          </p:cNvPr>
          <p:cNvSpPr/>
          <p:nvPr userDrawn="1"/>
        </p:nvSpPr>
        <p:spPr>
          <a:xfrm>
            <a:off x="1" y="0"/>
            <a:ext cx="12191999" cy="6858000"/>
          </a:xfrm>
          <a:prstGeom prst="rect">
            <a:avLst/>
          </a:prstGeom>
          <a:gradFill>
            <a:gsLst>
              <a:gs pos="77000">
                <a:schemeClr val="tx1">
                  <a:alpha val="0"/>
                </a:schemeClr>
              </a:gs>
              <a:gs pos="41000">
                <a:schemeClr val="tx1">
                  <a:lumMod val="100000"/>
                  <a:alpha val="25000"/>
                </a:schemeClr>
              </a:gs>
            </a:gsLst>
            <a:lin ang="4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13">
            <a:extLst>
              <a:ext uri="{FF2B5EF4-FFF2-40B4-BE49-F238E27FC236}">
                <a16:creationId xmlns:a16="http://schemas.microsoft.com/office/drawing/2014/main" id="{CA303A53-0F3B-45C9-8415-2E09F820D8A6}"/>
              </a:ext>
            </a:extLst>
          </p:cNvPr>
          <p:cNvSpPr>
            <a:spLocks/>
          </p:cNvSpPr>
          <p:nvPr userDrawn="1"/>
        </p:nvSpPr>
        <p:spPr bwMode="auto">
          <a:xfrm>
            <a:off x="1" y="0"/>
            <a:ext cx="12192000" cy="1624012"/>
          </a:xfrm>
          <a:custGeom>
            <a:avLst/>
            <a:gdLst>
              <a:gd name="T0" fmla="*/ 6054 w 7682"/>
              <a:gd name="T1" fmla="*/ 862 h 1023"/>
              <a:gd name="T2" fmla="*/ 904 w 7682"/>
              <a:gd name="T3" fmla="*/ 1023 h 1023"/>
              <a:gd name="T4" fmla="*/ 0 w 7682"/>
              <a:gd name="T5" fmla="*/ 862 h 1023"/>
              <a:gd name="T6" fmla="*/ 0 w 7682"/>
              <a:gd name="T7" fmla="*/ 0 h 1023"/>
              <a:gd name="T8" fmla="*/ 2016 w 7682"/>
              <a:gd name="T9" fmla="*/ 0 h 1023"/>
              <a:gd name="T10" fmla="*/ 7682 w 7682"/>
              <a:gd name="T11" fmla="*/ 0 h 1023"/>
              <a:gd name="T12" fmla="*/ 7682 w 7682"/>
              <a:gd name="T13" fmla="*/ 806 h 1023"/>
              <a:gd name="T14" fmla="*/ 6054 w 7682"/>
              <a:gd name="T15" fmla="*/ 862 h 10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2" h="1023">
                <a:moveTo>
                  <a:pt x="6054" y="862"/>
                </a:moveTo>
                <a:lnTo>
                  <a:pt x="904" y="1023"/>
                </a:lnTo>
                <a:lnTo>
                  <a:pt x="0" y="862"/>
                </a:lnTo>
                <a:lnTo>
                  <a:pt x="0" y="0"/>
                </a:lnTo>
                <a:lnTo>
                  <a:pt x="2016" y="0"/>
                </a:lnTo>
                <a:lnTo>
                  <a:pt x="7682" y="0"/>
                </a:lnTo>
                <a:lnTo>
                  <a:pt x="7682" y="806"/>
                </a:lnTo>
                <a:lnTo>
                  <a:pt x="6054" y="8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2" name="Group 4">
            <a:extLst>
              <a:ext uri="{FF2B5EF4-FFF2-40B4-BE49-F238E27FC236}">
                <a16:creationId xmlns:a16="http://schemas.microsoft.com/office/drawing/2014/main" id="{9B6A133C-6A71-495B-99E7-8FB32061BA58}"/>
              </a:ext>
            </a:extLst>
          </p:cNvPr>
          <p:cNvGrpSpPr>
            <a:grpSpLocks noChangeAspect="1"/>
          </p:cNvGrpSpPr>
          <p:nvPr userDrawn="1"/>
        </p:nvGrpSpPr>
        <p:grpSpPr bwMode="auto">
          <a:xfrm>
            <a:off x="609601" y="457200"/>
            <a:ext cx="1800563" cy="635000"/>
            <a:chOff x="-4628" y="1477"/>
            <a:chExt cx="8189" cy="2888"/>
          </a:xfrm>
        </p:grpSpPr>
        <p:sp>
          <p:nvSpPr>
            <p:cNvPr id="23" name="Freeform 5">
              <a:extLst>
                <a:ext uri="{FF2B5EF4-FFF2-40B4-BE49-F238E27FC236}">
                  <a16:creationId xmlns:a16="http://schemas.microsoft.com/office/drawing/2014/main" id="{134A86C9-2A82-4A77-A2C6-4C127CDAB606}"/>
                </a:ext>
              </a:extLst>
            </p:cNvPr>
            <p:cNvSpPr>
              <a:spLocks noEditPoints="1"/>
            </p:cNvSpPr>
            <p:nvPr userDrawn="1"/>
          </p:nvSpPr>
          <p:spPr bwMode="auto">
            <a:xfrm>
              <a:off x="-4628" y="1477"/>
              <a:ext cx="8189" cy="2888"/>
            </a:xfrm>
            <a:custGeom>
              <a:avLst/>
              <a:gdLst>
                <a:gd name="T0" fmla="*/ 2332 w 4865"/>
                <a:gd name="T1" fmla="*/ 704 h 1714"/>
                <a:gd name="T2" fmla="*/ 1949 w 4865"/>
                <a:gd name="T3" fmla="*/ 440 h 1714"/>
                <a:gd name="T4" fmla="*/ 2284 w 4865"/>
                <a:gd name="T5" fmla="*/ 229 h 1714"/>
                <a:gd name="T6" fmla="*/ 2704 w 4865"/>
                <a:gd name="T7" fmla="*/ 325 h 1714"/>
                <a:gd name="T8" fmla="*/ 2815 w 4865"/>
                <a:gd name="T9" fmla="*/ 117 h 1714"/>
                <a:gd name="T10" fmla="*/ 2277 w 4865"/>
                <a:gd name="T11" fmla="*/ 0 h 1714"/>
                <a:gd name="T12" fmla="*/ 1650 w 4865"/>
                <a:gd name="T13" fmla="*/ 454 h 1714"/>
                <a:gd name="T14" fmla="*/ 2255 w 4865"/>
                <a:gd name="T15" fmla="*/ 945 h 1714"/>
                <a:gd name="T16" fmla="*/ 2626 w 4865"/>
                <a:gd name="T17" fmla="*/ 1230 h 1714"/>
                <a:gd name="T18" fmla="*/ 2262 w 4865"/>
                <a:gd name="T19" fmla="*/ 1475 h 1714"/>
                <a:gd name="T20" fmla="*/ 1758 w 4865"/>
                <a:gd name="T21" fmla="*/ 1333 h 1714"/>
                <a:gd name="T22" fmla="*/ 1627 w 4865"/>
                <a:gd name="T23" fmla="*/ 1546 h 1714"/>
                <a:gd name="T24" fmla="*/ 2262 w 4865"/>
                <a:gd name="T25" fmla="*/ 1714 h 1714"/>
                <a:gd name="T26" fmla="*/ 2925 w 4865"/>
                <a:gd name="T27" fmla="*/ 1212 h 1714"/>
                <a:gd name="T28" fmla="*/ 2332 w 4865"/>
                <a:gd name="T29" fmla="*/ 704 h 1714"/>
                <a:gd name="T30" fmla="*/ 1295 w 4865"/>
                <a:gd name="T31" fmla="*/ 517 h 1714"/>
                <a:gd name="T32" fmla="*/ 721 w 4865"/>
                <a:gd name="T33" fmla="*/ 30 h 1714"/>
                <a:gd name="T34" fmla="*/ 132 w 4865"/>
                <a:gd name="T35" fmla="*/ 30 h 1714"/>
                <a:gd name="T36" fmla="*/ 0 w 4865"/>
                <a:gd name="T37" fmla="*/ 30 h 1714"/>
                <a:gd name="T38" fmla="*/ 0 w 4865"/>
                <a:gd name="T39" fmla="*/ 1673 h 1714"/>
                <a:gd name="T40" fmla="*/ 263 w 4865"/>
                <a:gd name="T41" fmla="*/ 1673 h 1714"/>
                <a:gd name="T42" fmla="*/ 263 w 4865"/>
                <a:gd name="T43" fmla="*/ 270 h 1714"/>
                <a:gd name="T44" fmla="*/ 706 w 4865"/>
                <a:gd name="T45" fmla="*/ 270 h 1714"/>
                <a:gd name="T46" fmla="*/ 1017 w 4865"/>
                <a:gd name="T47" fmla="*/ 521 h 1714"/>
                <a:gd name="T48" fmla="*/ 687 w 4865"/>
                <a:gd name="T49" fmla="*/ 785 h 1714"/>
                <a:gd name="T50" fmla="*/ 683 w 4865"/>
                <a:gd name="T51" fmla="*/ 785 h 1714"/>
                <a:gd name="T52" fmla="*/ 524 w 4865"/>
                <a:gd name="T53" fmla="*/ 787 h 1714"/>
                <a:gd name="T54" fmla="*/ 1054 w 4865"/>
                <a:gd name="T55" fmla="*/ 1675 h 1714"/>
                <a:gd name="T56" fmla="*/ 1364 w 4865"/>
                <a:gd name="T57" fmla="*/ 1675 h 1714"/>
                <a:gd name="T58" fmla="*/ 949 w 4865"/>
                <a:gd name="T59" fmla="*/ 975 h 1714"/>
                <a:gd name="T60" fmla="*/ 1295 w 4865"/>
                <a:gd name="T61" fmla="*/ 517 h 1714"/>
                <a:gd name="T62" fmla="*/ 4865 w 4865"/>
                <a:gd name="T63" fmla="*/ 1675 h 1714"/>
                <a:gd name="T64" fmla="*/ 4544 w 4865"/>
                <a:gd name="T65" fmla="*/ 1675 h 1714"/>
                <a:gd name="T66" fmla="*/ 3962 w 4865"/>
                <a:gd name="T67" fmla="*/ 394 h 1714"/>
                <a:gd name="T68" fmla="*/ 3405 w 4865"/>
                <a:gd name="T69" fmla="*/ 1675 h 1714"/>
                <a:gd name="T70" fmla="*/ 3082 w 4865"/>
                <a:gd name="T71" fmla="*/ 1675 h 1714"/>
                <a:gd name="T72" fmla="*/ 3815 w 4865"/>
                <a:gd name="T73" fmla="*/ 41 h 1714"/>
                <a:gd name="T74" fmla="*/ 4116 w 4865"/>
                <a:gd name="T75" fmla="*/ 41 h 1714"/>
                <a:gd name="T76" fmla="*/ 4865 w 4865"/>
                <a:gd name="T77" fmla="*/ 1675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5" h="1714">
                  <a:moveTo>
                    <a:pt x="2332" y="704"/>
                  </a:moveTo>
                  <a:cubicBezTo>
                    <a:pt x="2056" y="630"/>
                    <a:pt x="1949" y="567"/>
                    <a:pt x="1949" y="440"/>
                  </a:cubicBezTo>
                  <a:cubicBezTo>
                    <a:pt x="1949" y="248"/>
                    <a:pt x="2196" y="229"/>
                    <a:pt x="2284" y="229"/>
                  </a:cubicBezTo>
                  <a:cubicBezTo>
                    <a:pt x="2423" y="229"/>
                    <a:pt x="2600" y="273"/>
                    <a:pt x="2704" y="325"/>
                  </a:cubicBezTo>
                  <a:cubicBezTo>
                    <a:pt x="2815" y="117"/>
                    <a:pt x="2815" y="117"/>
                    <a:pt x="2815" y="117"/>
                  </a:cubicBezTo>
                  <a:cubicBezTo>
                    <a:pt x="2674" y="47"/>
                    <a:pt x="2458" y="0"/>
                    <a:pt x="2277" y="0"/>
                  </a:cubicBezTo>
                  <a:cubicBezTo>
                    <a:pt x="1891" y="0"/>
                    <a:pt x="1650" y="168"/>
                    <a:pt x="1650" y="454"/>
                  </a:cubicBezTo>
                  <a:cubicBezTo>
                    <a:pt x="1650" y="781"/>
                    <a:pt x="1990" y="874"/>
                    <a:pt x="2255" y="945"/>
                  </a:cubicBezTo>
                  <a:cubicBezTo>
                    <a:pt x="2530" y="1019"/>
                    <a:pt x="2626" y="1103"/>
                    <a:pt x="2626" y="1230"/>
                  </a:cubicBezTo>
                  <a:cubicBezTo>
                    <a:pt x="2626" y="1442"/>
                    <a:pt x="2401" y="1475"/>
                    <a:pt x="2262" y="1475"/>
                  </a:cubicBezTo>
                  <a:cubicBezTo>
                    <a:pt x="2071" y="1475"/>
                    <a:pt x="1913" y="1424"/>
                    <a:pt x="1758" y="1333"/>
                  </a:cubicBezTo>
                  <a:cubicBezTo>
                    <a:pt x="1627" y="1546"/>
                    <a:pt x="1627" y="1546"/>
                    <a:pt x="1627" y="1546"/>
                  </a:cubicBezTo>
                  <a:cubicBezTo>
                    <a:pt x="1821" y="1661"/>
                    <a:pt x="2023" y="1714"/>
                    <a:pt x="2262" y="1714"/>
                  </a:cubicBezTo>
                  <a:cubicBezTo>
                    <a:pt x="2660" y="1714"/>
                    <a:pt x="2925" y="1517"/>
                    <a:pt x="2925" y="1212"/>
                  </a:cubicBezTo>
                  <a:cubicBezTo>
                    <a:pt x="2925" y="872"/>
                    <a:pt x="2603" y="777"/>
                    <a:pt x="2332" y="704"/>
                  </a:cubicBezTo>
                  <a:moveTo>
                    <a:pt x="1295" y="517"/>
                  </a:moveTo>
                  <a:cubicBezTo>
                    <a:pt x="1290" y="230"/>
                    <a:pt x="1055" y="30"/>
                    <a:pt x="721" y="30"/>
                  </a:cubicBezTo>
                  <a:cubicBezTo>
                    <a:pt x="132" y="30"/>
                    <a:pt x="132" y="30"/>
                    <a:pt x="132" y="30"/>
                  </a:cubicBezTo>
                  <a:cubicBezTo>
                    <a:pt x="0" y="30"/>
                    <a:pt x="0" y="30"/>
                    <a:pt x="0" y="30"/>
                  </a:cubicBezTo>
                  <a:cubicBezTo>
                    <a:pt x="0" y="1673"/>
                    <a:pt x="0" y="1673"/>
                    <a:pt x="0" y="1673"/>
                  </a:cubicBezTo>
                  <a:cubicBezTo>
                    <a:pt x="263" y="1673"/>
                    <a:pt x="263" y="1673"/>
                    <a:pt x="263" y="1673"/>
                  </a:cubicBezTo>
                  <a:cubicBezTo>
                    <a:pt x="263" y="270"/>
                    <a:pt x="263" y="270"/>
                    <a:pt x="263" y="270"/>
                  </a:cubicBezTo>
                  <a:cubicBezTo>
                    <a:pt x="706" y="270"/>
                    <a:pt x="706" y="270"/>
                    <a:pt x="706" y="270"/>
                  </a:cubicBezTo>
                  <a:cubicBezTo>
                    <a:pt x="855" y="270"/>
                    <a:pt x="1014" y="344"/>
                    <a:pt x="1017" y="521"/>
                  </a:cubicBezTo>
                  <a:cubicBezTo>
                    <a:pt x="1019" y="678"/>
                    <a:pt x="896" y="776"/>
                    <a:pt x="687" y="785"/>
                  </a:cubicBezTo>
                  <a:cubicBezTo>
                    <a:pt x="683" y="785"/>
                    <a:pt x="683" y="785"/>
                    <a:pt x="683" y="785"/>
                  </a:cubicBezTo>
                  <a:cubicBezTo>
                    <a:pt x="524" y="787"/>
                    <a:pt x="524" y="787"/>
                    <a:pt x="524" y="787"/>
                  </a:cubicBezTo>
                  <a:cubicBezTo>
                    <a:pt x="1054" y="1675"/>
                    <a:pt x="1054" y="1675"/>
                    <a:pt x="1054" y="1675"/>
                  </a:cubicBezTo>
                  <a:cubicBezTo>
                    <a:pt x="1364" y="1675"/>
                    <a:pt x="1364" y="1675"/>
                    <a:pt x="1364" y="1675"/>
                  </a:cubicBezTo>
                  <a:cubicBezTo>
                    <a:pt x="1364" y="1675"/>
                    <a:pt x="1109" y="1245"/>
                    <a:pt x="949" y="975"/>
                  </a:cubicBezTo>
                  <a:cubicBezTo>
                    <a:pt x="1185" y="892"/>
                    <a:pt x="1297" y="706"/>
                    <a:pt x="1295" y="517"/>
                  </a:cubicBezTo>
                  <a:moveTo>
                    <a:pt x="4865" y="1675"/>
                  </a:moveTo>
                  <a:cubicBezTo>
                    <a:pt x="4544" y="1675"/>
                    <a:pt x="4544" y="1675"/>
                    <a:pt x="4544" y="1675"/>
                  </a:cubicBezTo>
                  <a:cubicBezTo>
                    <a:pt x="3962" y="394"/>
                    <a:pt x="3962" y="394"/>
                    <a:pt x="3962" y="394"/>
                  </a:cubicBezTo>
                  <a:cubicBezTo>
                    <a:pt x="3405" y="1675"/>
                    <a:pt x="3405" y="1675"/>
                    <a:pt x="3405" y="1675"/>
                  </a:cubicBezTo>
                  <a:cubicBezTo>
                    <a:pt x="3082" y="1675"/>
                    <a:pt x="3082" y="1675"/>
                    <a:pt x="3082" y="1675"/>
                  </a:cubicBezTo>
                  <a:cubicBezTo>
                    <a:pt x="3815" y="41"/>
                    <a:pt x="3815" y="41"/>
                    <a:pt x="3815" y="41"/>
                  </a:cubicBezTo>
                  <a:cubicBezTo>
                    <a:pt x="4116" y="41"/>
                    <a:pt x="4116" y="41"/>
                    <a:pt x="4116" y="41"/>
                  </a:cubicBezTo>
                  <a:lnTo>
                    <a:pt x="4865" y="1675"/>
                  </a:lnTo>
                  <a:close/>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6">
              <a:extLst>
                <a:ext uri="{FF2B5EF4-FFF2-40B4-BE49-F238E27FC236}">
                  <a16:creationId xmlns:a16="http://schemas.microsoft.com/office/drawing/2014/main" id="{0434C6BA-0AAE-4F18-B7DB-258945E62C10}"/>
                </a:ext>
              </a:extLst>
            </p:cNvPr>
            <p:cNvSpPr>
              <a:spLocks noEditPoints="1"/>
            </p:cNvSpPr>
            <p:nvPr userDrawn="1"/>
          </p:nvSpPr>
          <p:spPr bwMode="auto">
            <a:xfrm>
              <a:off x="2826" y="1546"/>
              <a:ext cx="212" cy="215"/>
            </a:xfrm>
            <a:custGeom>
              <a:avLst/>
              <a:gdLst>
                <a:gd name="T0" fmla="*/ 63 w 126"/>
                <a:gd name="T1" fmla="*/ 60 h 128"/>
                <a:gd name="T2" fmla="*/ 70 w 126"/>
                <a:gd name="T3" fmla="*/ 60 h 128"/>
                <a:gd name="T4" fmla="*/ 75 w 126"/>
                <a:gd name="T5" fmla="*/ 59 h 128"/>
                <a:gd name="T6" fmla="*/ 79 w 126"/>
                <a:gd name="T7" fmla="*/ 55 h 128"/>
                <a:gd name="T8" fmla="*/ 80 w 126"/>
                <a:gd name="T9" fmla="*/ 49 h 128"/>
                <a:gd name="T10" fmla="*/ 78 w 126"/>
                <a:gd name="T11" fmla="*/ 44 h 128"/>
                <a:gd name="T12" fmla="*/ 75 w 126"/>
                <a:gd name="T13" fmla="*/ 41 h 128"/>
                <a:gd name="T14" fmla="*/ 70 w 126"/>
                <a:gd name="T15" fmla="*/ 40 h 128"/>
                <a:gd name="T16" fmla="*/ 65 w 126"/>
                <a:gd name="T17" fmla="*/ 40 h 128"/>
                <a:gd name="T18" fmla="*/ 50 w 126"/>
                <a:gd name="T19" fmla="*/ 40 h 128"/>
                <a:gd name="T20" fmla="*/ 50 w 126"/>
                <a:gd name="T21" fmla="*/ 60 h 128"/>
                <a:gd name="T22" fmla="*/ 63 w 126"/>
                <a:gd name="T23" fmla="*/ 60 h 128"/>
                <a:gd name="T24" fmla="*/ 50 w 126"/>
                <a:gd name="T25" fmla="*/ 101 h 128"/>
                <a:gd name="T26" fmla="*/ 39 w 126"/>
                <a:gd name="T27" fmla="*/ 101 h 128"/>
                <a:gd name="T28" fmla="*/ 39 w 126"/>
                <a:gd name="T29" fmla="*/ 30 h 128"/>
                <a:gd name="T30" fmla="*/ 66 w 126"/>
                <a:gd name="T31" fmla="*/ 30 h 128"/>
                <a:gd name="T32" fmla="*/ 85 w 126"/>
                <a:gd name="T33" fmla="*/ 34 h 128"/>
                <a:gd name="T34" fmla="*/ 92 w 126"/>
                <a:gd name="T35" fmla="*/ 50 h 128"/>
                <a:gd name="T36" fmla="*/ 86 w 126"/>
                <a:gd name="T37" fmla="*/ 64 h 128"/>
                <a:gd name="T38" fmla="*/ 73 w 126"/>
                <a:gd name="T39" fmla="*/ 70 h 128"/>
                <a:gd name="T40" fmla="*/ 93 w 126"/>
                <a:gd name="T41" fmla="*/ 101 h 128"/>
                <a:gd name="T42" fmla="*/ 80 w 126"/>
                <a:gd name="T43" fmla="*/ 101 h 128"/>
                <a:gd name="T44" fmla="*/ 61 w 126"/>
                <a:gd name="T45" fmla="*/ 70 h 128"/>
                <a:gd name="T46" fmla="*/ 50 w 126"/>
                <a:gd name="T47" fmla="*/ 70 h 128"/>
                <a:gd name="T48" fmla="*/ 50 w 126"/>
                <a:gd name="T49" fmla="*/ 101 h 128"/>
                <a:gd name="T50" fmla="*/ 112 w 126"/>
                <a:gd name="T51" fmla="*/ 64 h 128"/>
                <a:gd name="T52" fmla="*/ 108 w 126"/>
                <a:gd name="T53" fmla="*/ 43 h 128"/>
                <a:gd name="T54" fmla="*/ 98 w 126"/>
                <a:gd name="T55" fmla="*/ 26 h 128"/>
                <a:gd name="T56" fmla="*/ 82 w 126"/>
                <a:gd name="T57" fmla="*/ 15 h 128"/>
                <a:gd name="T58" fmla="*/ 63 w 126"/>
                <a:gd name="T59" fmla="*/ 11 h 128"/>
                <a:gd name="T60" fmla="*/ 44 w 126"/>
                <a:gd name="T61" fmla="*/ 15 h 128"/>
                <a:gd name="T62" fmla="*/ 28 w 126"/>
                <a:gd name="T63" fmla="*/ 26 h 128"/>
                <a:gd name="T64" fmla="*/ 18 w 126"/>
                <a:gd name="T65" fmla="*/ 43 h 128"/>
                <a:gd name="T66" fmla="*/ 14 w 126"/>
                <a:gd name="T67" fmla="*/ 64 h 128"/>
                <a:gd name="T68" fmla="*/ 17 w 126"/>
                <a:gd name="T69" fmla="*/ 85 h 128"/>
                <a:gd name="T70" fmla="*/ 27 w 126"/>
                <a:gd name="T71" fmla="*/ 102 h 128"/>
                <a:gd name="T72" fmla="*/ 43 w 126"/>
                <a:gd name="T73" fmla="*/ 113 h 128"/>
                <a:gd name="T74" fmla="*/ 63 w 126"/>
                <a:gd name="T75" fmla="*/ 117 h 128"/>
                <a:gd name="T76" fmla="*/ 82 w 126"/>
                <a:gd name="T77" fmla="*/ 113 h 128"/>
                <a:gd name="T78" fmla="*/ 98 w 126"/>
                <a:gd name="T79" fmla="*/ 102 h 128"/>
                <a:gd name="T80" fmla="*/ 108 w 126"/>
                <a:gd name="T81" fmla="*/ 86 h 128"/>
                <a:gd name="T82" fmla="*/ 112 w 126"/>
                <a:gd name="T83" fmla="*/ 64 h 128"/>
                <a:gd name="T84" fmla="*/ 126 w 126"/>
                <a:gd name="T85" fmla="*/ 64 h 128"/>
                <a:gd name="T86" fmla="*/ 121 w 126"/>
                <a:gd name="T87" fmla="*/ 90 h 128"/>
                <a:gd name="T88" fmla="*/ 107 w 126"/>
                <a:gd name="T89" fmla="*/ 111 h 128"/>
                <a:gd name="T90" fmla="*/ 87 w 126"/>
                <a:gd name="T91" fmla="*/ 124 h 128"/>
                <a:gd name="T92" fmla="*/ 63 w 126"/>
                <a:gd name="T93" fmla="*/ 128 h 128"/>
                <a:gd name="T94" fmla="*/ 38 w 126"/>
                <a:gd name="T95" fmla="*/ 123 h 128"/>
                <a:gd name="T96" fmla="*/ 18 w 126"/>
                <a:gd name="T97" fmla="*/ 110 h 128"/>
                <a:gd name="T98" fmla="*/ 5 w 126"/>
                <a:gd name="T99" fmla="*/ 90 h 128"/>
                <a:gd name="T100" fmla="*/ 0 w 126"/>
                <a:gd name="T101" fmla="*/ 64 h 128"/>
                <a:gd name="T102" fmla="*/ 5 w 126"/>
                <a:gd name="T103" fmla="*/ 38 h 128"/>
                <a:gd name="T104" fmla="*/ 19 w 126"/>
                <a:gd name="T105" fmla="*/ 17 h 128"/>
                <a:gd name="T106" fmla="*/ 39 w 126"/>
                <a:gd name="T107" fmla="*/ 4 h 128"/>
                <a:gd name="T108" fmla="*/ 63 w 126"/>
                <a:gd name="T109" fmla="*/ 0 h 128"/>
                <a:gd name="T110" fmla="*/ 87 w 126"/>
                <a:gd name="T111" fmla="*/ 4 h 128"/>
                <a:gd name="T112" fmla="*/ 107 w 126"/>
                <a:gd name="T113" fmla="*/ 17 h 128"/>
                <a:gd name="T114" fmla="*/ 121 w 126"/>
                <a:gd name="T115" fmla="*/ 38 h 128"/>
                <a:gd name="T116" fmla="*/ 126 w 126"/>
                <a:gd name="T11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128">
                  <a:moveTo>
                    <a:pt x="63" y="60"/>
                  </a:moveTo>
                  <a:cubicBezTo>
                    <a:pt x="66" y="60"/>
                    <a:pt x="68" y="60"/>
                    <a:pt x="70" y="60"/>
                  </a:cubicBezTo>
                  <a:cubicBezTo>
                    <a:pt x="72" y="60"/>
                    <a:pt x="73" y="60"/>
                    <a:pt x="75" y="59"/>
                  </a:cubicBezTo>
                  <a:cubicBezTo>
                    <a:pt x="76" y="58"/>
                    <a:pt x="78" y="57"/>
                    <a:pt x="79" y="55"/>
                  </a:cubicBezTo>
                  <a:cubicBezTo>
                    <a:pt x="79" y="54"/>
                    <a:pt x="80" y="52"/>
                    <a:pt x="80" y="49"/>
                  </a:cubicBezTo>
                  <a:cubicBezTo>
                    <a:pt x="80" y="47"/>
                    <a:pt x="79" y="45"/>
                    <a:pt x="78" y="44"/>
                  </a:cubicBezTo>
                  <a:cubicBezTo>
                    <a:pt x="77" y="43"/>
                    <a:pt x="76" y="42"/>
                    <a:pt x="75" y="41"/>
                  </a:cubicBezTo>
                  <a:cubicBezTo>
                    <a:pt x="73" y="40"/>
                    <a:pt x="72" y="40"/>
                    <a:pt x="70" y="40"/>
                  </a:cubicBezTo>
                  <a:cubicBezTo>
                    <a:pt x="68" y="40"/>
                    <a:pt x="66" y="40"/>
                    <a:pt x="65" y="40"/>
                  </a:cubicBezTo>
                  <a:cubicBezTo>
                    <a:pt x="50" y="40"/>
                    <a:pt x="50" y="40"/>
                    <a:pt x="50" y="40"/>
                  </a:cubicBezTo>
                  <a:cubicBezTo>
                    <a:pt x="50" y="60"/>
                    <a:pt x="50" y="60"/>
                    <a:pt x="50" y="60"/>
                  </a:cubicBezTo>
                  <a:lnTo>
                    <a:pt x="63" y="60"/>
                  </a:lnTo>
                  <a:close/>
                  <a:moveTo>
                    <a:pt x="50" y="101"/>
                  </a:moveTo>
                  <a:cubicBezTo>
                    <a:pt x="39" y="101"/>
                    <a:pt x="39" y="101"/>
                    <a:pt x="39" y="101"/>
                  </a:cubicBezTo>
                  <a:cubicBezTo>
                    <a:pt x="39" y="30"/>
                    <a:pt x="39" y="30"/>
                    <a:pt x="39" y="30"/>
                  </a:cubicBezTo>
                  <a:cubicBezTo>
                    <a:pt x="66" y="30"/>
                    <a:pt x="66" y="30"/>
                    <a:pt x="66" y="30"/>
                  </a:cubicBezTo>
                  <a:cubicBezTo>
                    <a:pt x="74" y="30"/>
                    <a:pt x="81" y="31"/>
                    <a:pt x="85" y="34"/>
                  </a:cubicBezTo>
                  <a:cubicBezTo>
                    <a:pt x="89" y="38"/>
                    <a:pt x="92" y="43"/>
                    <a:pt x="92" y="50"/>
                  </a:cubicBezTo>
                  <a:cubicBezTo>
                    <a:pt x="92" y="57"/>
                    <a:pt x="90" y="61"/>
                    <a:pt x="86" y="64"/>
                  </a:cubicBezTo>
                  <a:cubicBezTo>
                    <a:pt x="83" y="67"/>
                    <a:pt x="78" y="69"/>
                    <a:pt x="73" y="70"/>
                  </a:cubicBezTo>
                  <a:cubicBezTo>
                    <a:pt x="93" y="101"/>
                    <a:pt x="93" y="101"/>
                    <a:pt x="93" y="101"/>
                  </a:cubicBezTo>
                  <a:cubicBezTo>
                    <a:pt x="80" y="101"/>
                    <a:pt x="80" y="101"/>
                    <a:pt x="80" y="101"/>
                  </a:cubicBezTo>
                  <a:cubicBezTo>
                    <a:pt x="61" y="70"/>
                    <a:pt x="61" y="70"/>
                    <a:pt x="61" y="70"/>
                  </a:cubicBezTo>
                  <a:cubicBezTo>
                    <a:pt x="50" y="70"/>
                    <a:pt x="50" y="70"/>
                    <a:pt x="50" y="70"/>
                  </a:cubicBezTo>
                  <a:lnTo>
                    <a:pt x="50" y="101"/>
                  </a:lnTo>
                  <a:close/>
                  <a:moveTo>
                    <a:pt x="112" y="64"/>
                  </a:moveTo>
                  <a:cubicBezTo>
                    <a:pt x="112" y="56"/>
                    <a:pt x="111" y="49"/>
                    <a:pt x="108" y="43"/>
                  </a:cubicBezTo>
                  <a:cubicBezTo>
                    <a:pt x="106" y="36"/>
                    <a:pt x="102" y="30"/>
                    <a:pt x="98" y="26"/>
                  </a:cubicBezTo>
                  <a:cubicBezTo>
                    <a:pt x="93" y="21"/>
                    <a:pt x="88" y="17"/>
                    <a:pt x="82" y="15"/>
                  </a:cubicBezTo>
                  <a:cubicBezTo>
                    <a:pt x="76" y="12"/>
                    <a:pt x="70" y="11"/>
                    <a:pt x="63" y="11"/>
                  </a:cubicBezTo>
                  <a:cubicBezTo>
                    <a:pt x="56" y="11"/>
                    <a:pt x="50" y="12"/>
                    <a:pt x="44" y="15"/>
                  </a:cubicBezTo>
                  <a:cubicBezTo>
                    <a:pt x="38" y="17"/>
                    <a:pt x="33" y="21"/>
                    <a:pt x="28" y="26"/>
                  </a:cubicBezTo>
                  <a:cubicBezTo>
                    <a:pt x="24" y="30"/>
                    <a:pt x="20" y="36"/>
                    <a:pt x="18" y="43"/>
                  </a:cubicBezTo>
                  <a:cubicBezTo>
                    <a:pt x="15" y="49"/>
                    <a:pt x="14" y="56"/>
                    <a:pt x="14" y="64"/>
                  </a:cubicBezTo>
                  <a:cubicBezTo>
                    <a:pt x="14" y="71"/>
                    <a:pt x="15" y="78"/>
                    <a:pt x="17" y="85"/>
                  </a:cubicBezTo>
                  <a:cubicBezTo>
                    <a:pt x="20" y="91"/>
                    <a:pt x="23" y="97"/>
                    <a:pt x="27" y="102"/>
                  </a:cubicBezTo>
                  <a:cubicBezTo>
                    <a:pt x="31" y="106"/>
                    <a:pt x="37" y="110"/>
                    <a:pt x="43" y="113"/>
                  </a:cubicBezTo>
                  <a:cubicBezTo>
                    <a:pt x="49" y="116"/>
                    <a:pt x="55" y="117"/>
                    <a:pt x="63" y="117"/>
                  </a:cubicBezTo>
                  <a:cubicBezTo>
                    <a:pt x="70" y="117"/>
                    <a:pt x="76" y="116"/>
                    <a:pt x="82" y="113"/>
                  </a:cubicBezTo>
                  <a:cubicBezTo>
                    <a:pt x="88" y="111"/>
                    <a:pt x="93" y="107"/>
                    <a:pt x="98" y="102"/>
                  </a:cubicBezTo>
                  <a:cubicBezTo>
                    <a:pt x="102" y="98"/>
                    <a:pt x="106" y="92"/>
                    <a:pt x="108" y="86"/>
                  </a:cubicBezTo>
                  <a:cubicBezTo>
                    <a:pt x="111" y="79"/>
                    <a:pt x="112" y="72"/>
                    <a:pt x="112" y="64"/>
                  </a:cubicBezTo>
                  <a:moveTo>
                    <a:pt x="126" y="64"/>
                  </a:moveTo>
                  <a:cubicBezTo>
                    <a:pt x="126" y="74"/>
                    <a:pt x="124" y="82"/>
                    <a:pt x="121" y="90"/>
                  </a:cubicBezTo>
                  <a:cubicBezTo>
                    <a:pt x="117" y="98"/>
                    <a:pt x="113" y="105"/>
                    <a:pt x="107" y="111"/>
                  </a:cubicBezTo>
                  <a:cubicBezTo>
                    <a:pt x="101" y="116"/>
                    <a:pt x="95" y="121"/>
                    <a:pt x="87" y="124"/>
                  </a:cubicBezTo>
                  <a:cubicBezTo>
                    <a:pt x="79" y="127"/>
                    <a:pt x="71" y="128"/>
                    <a:pt x="63" y="128"/>
                  </a:cubicBezTo>
                  <a:cubicBezTo>
                    <a:pt x="54" y="128"/>
                    <a:pt x="45" y="127"/>
                    <a:pt x="38" y="123"/>
                  </a:cubicBezTo>
                  <a:cubicBezTo>
                    <a:pt x="30" y="120"/>
                    <a:pt x="23" y="116"/>
                    <a:pt x="18" y="110"/>
                  </a:cubicBezTo>
                  <a:cubicBezTo>
                    <a:pt x="12" y="104"/>
                    <a:pt x="8" y="97"/>
                    <a:pt x="5" y="90"/>
                  </a:cubicBezTo>
                  <a:cubicBezTo>
                    <a:pt x="2" y="82"/>
                    <a:pt x="0" y="73"/>
                    <a:pt x="0" y="64"/>
                  </a:cubicBezTo>
                  <a:cubicBezTo>
                    <a:pt x="0" y="54"/>
                    <a:pt x="2" y="46"/>
                    <a:pt x="5" y="38"/>
                  </a:cubicBezTo>
                  <a:cubicBezTo>
                    <a:pt x="9" y="30"/>
                    <a:pt x="13" y="23"/>
                    <a:pt x="19" y="17"/>
                  </a:cubicBezTo>
                  <a:cubicBezTo>
                    <a:pt x="25" y="12"/>
                    <a:pt x="31" y="7"/>
                    <a:pt x="39" y="4"/>
                  </a:cubicBezTo>
                  <a:cubicBezTo>
                    <a:pt x="47" y="1"/>
                    <a:pt x="55" y="0"/>
                    <a:pt x="63" y="0"/>
                  </a:cubicBezTo>
                  <a:cubicBezTo>
                    <a:pt x="71" y="0"/>
                    <a:pt x="79" y="1"/>
                    <a:pt x="87" y="4"/>
                  </a:cubicBezTo>
                  <a:cubicBezTo>
                    <a:pt x="95" y="7"/>
                    <a:pt x="101" y="12"/>
                    <a:pt x="107" y="17"/>
                  </a:cubicBezTo>
                  <a:cubicBezTo>
                    <a:pt x="113" y="23"/>
                    <a:pt x="117" y="30"/>
                    <a:pt x="121" y="38"/>
                  </a:cubicBezTo>
                  <a:cubicBezTo>
                    <a:pt x="124" y="46"/>
                    <a:pt x="126" y="54"/>
                    <a:pt x="126" y="64"/>
                  </a:cubicBezTo>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Title 1"/>
          <p:cNvSpPr>
            <a:spLocks noGrp="1"/>
          </p:cNvSpPr>
          <p:nvPr userDrawn="1">
            <p:ph type="ctrTitle"/>
          </p:nvPr>
        </p:nvSpPr>
        <p:spPr>
          <a:xfrm>
            <a:off x="595087" y="1714499"/>
            <a:ext cx="8074152" cy="2402305"/>
          </a:xfrm>
        </p:spPr>
        <p:txBody>
          <a:bodyPr anchor="b">
            <a:normAutofit/>
          </a:bodyPr>
          <a:lstStyle>
            <a:lvl1pPr algn="l">
              <a:defRPr sz="4000" b="1">
                <a:solidFill>
                  <a:schemeClr val="bg1"/>
                </a:solidFill>
              </a:defRPr>
            </a:lvl1pPr>
          </a:lstStyle>
          <a:p>
            <a:r>
              <a:rPr lang="en-US" dirty="0"/>
              <a:t>Click to edit Master title style</a:t>
            </a:r>
          </a:p>
        </p:txBody>
      </p:sp>
      <p:sp>
        <p:nvSpPr>
          <p:cNvPr id="15" name="Subtitle 2"/>
          <p:cNvSpPr>
            <a:spLocks noGrp="1"/>
          </p:cNvSpPr>
          <p:nvPr userDrawn="1">
            <p:ph type="subTitle" idx="1"/>
          </p:nvPr>
        </p:nvSpPr>
        <p:spPr>
          <a:xfrm>
            <a:off x="595087" y="4288492"/>
            <a:ext cx="6232264" cy="1593323"/>
          </a:xfrm>
          <a:prstGeom prst="rect">
            <a:avLst/>
          </a:prstGeom>
        </p:spPr>
        <p:txBody>
          <a:bodyPr>
            <a:normAutofit/>
          </a:bodyPr>
          <a:lstStyle>
            <a:lvl1pPr marL="0" indent="0" algn="l">
              <a:buNone/>
              <a:defRPr sz="2000" b="0" i="0" cap="none"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5" name="Footer Placeholder 4"/>
          <p:cNvSpPr>
            <a:spLocks noGrp="1"/>
          </p:cNvSpPr>
          <p:nvPr>
            <p:ph type="ftr" sz="quarter" idx="11"/>
          </p:nvPr>
        </p:nvSpPr>
        <p:spPr>
          <a:xfrm>
            <a:off x="603569" y="6294079"/>
            <a:ext cx="4114800" cy="227527"/>
          </a:xfrm>
        </p:spPr>
        <p:txBody>
          <a:bodyPr/>
          <a:lstStyle/>
          <a:p>
            <a:r>
              <a:rPr lang="en-US"/>
              <a:t>CONFIDENTIAL</a:t>
            </a:r>
            <a:endParaRPr lang="en-US" dirty="0"/>
          </a:p>
        </p:txBody>
      </p:sp>
    </p:spTree>
    <p:extLst>
      <p:ext uri="{BB962C8B-B14F-4D97-AF65-F5344CB8AC3E}">
        <p14:creationId xmlns:p14="http://schemas.microsoft.com/office/powerpoint/2010/main" val="575662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 Option 7">
    <p:spTree>
      <p:nvGrpSpPr>
        <p:cNvPr id="1" name=""/>
        <p:cNvGrpSpPr/>
        <p:nvPr/>
      </p:nvGrpSpPr>
      <p:grpSpPr>
        <a:xfrm>
          <a:off x="0" y="0"/>
          <a:ext cx="0" cy="0"/>
          <a:chOff x="0" y="0"/>
          <a:chExt cx="0" cy="0"/>
        </a:xfrm>
      </p:grpSpPr>
      <p:grpSp>
        <p:nvGrpSpPr>
          <p:cNvPr id="4" name="Group 3"/>
          <p:cNvGrpSpPr/>
          <p:nvPr userDrawn="1"/>
        </p:nvGrpSpPr>
        <p:grpSpPr>
          <a:xfrm>
            <a:off x="0" y="0"/>
            <a:ext cx="12209253" cy="6868633"/>
            <a:chOff x="0" y="0"/>
            <a:chExt cx="12209253" cy="6868633"/>
          </a:xfrm>
        </p:grpSpPr>
        <p:sp>
          <p:nvSpPr>
            <p:cNvPr id="9" name="Freeform 13"/>
            <p:cNvSpPr>
              <a:spLocks/>
            </p:cNvSpPr>
            <p:nvPr userDrawn="1"/>
          </p:nvSpPr>
          <p:spPr bwMode="auto">
            <a:xfrm>
              <a:off x="1" y="0"/>
              <a:ext cx="12192000" cy="1624012"/>
            </a:xfrm>
            <a:custGeom>
              <a:avLst/>
              <a:gdLst>
                <a:gd name="T0" fmla="*/ 6054 w 7682"/>
                <a:gd name="T1" fmla="*/ 862 h 1023"/>
                <a:gd name="T2" fmla="*/ 904 w 7682"/>
                <a:gd name="T3" fmla="*/ 1023 h 1023"/>
                <a:gd name="T4" fmla="*/ 0 w 7682"/>
                <a:gd name="T5" fmla="*/ 862 h 1023"/>
                <a:gd name="T6" fmla="*/ 0 w 7682"/>
                <a:gd name="T7" fmla="*/ 0 h 1023"/>
                <a:gd name="T8" fmla="*/ 2016 w 7682"/>
                <a:gd name="T9" fmla="*/ 0 h 1023"/>
                <a:gd name="T10" fmla="*/ 7682 w 7682"/>
                <a:gd name="T11" fmla="*/ 0 h 1023"/>
                <a:gd name="T12" fmla="*/ 7682 w 7682"/>
                <a:gd name="T13" fmla="*/ 806 h 1023"/>
                <a:gd name="T14" fmla="*/ 6054 w 7682"/>
                <a:gd name="T15" fmla="*/ 862 h 10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2" h="1023">
                  <a:moveTo>
                    <a:pt x="6054" y="862"/>
                  </a:moveTo>
                  <a:lnTo>
                    <a:pt x="904" y="1023"/>
                  </a:lnTo>
                  <a:lnTo>
                    <a:pt x="0" y="862"/>
                  </a:lnTo>
                  <a:lnTo>
                    <a:pt x="0" y="0"/>
                  </a:lnTo>
                  <a:lnTo>
                    <a:pt x="2016" y="0"/>
                  </a:lnTo>
                  <a:lnTo>
                    <a:pt x="7682" y="0"/>
                  </a:lnTo>
                  <a:lnTo>
                    <a:pt x="7682" y="806"/>
                  </a:lnTo>
                  <a:lnTo>
                    <a:pt x="6054" y="86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19" name="Picture 18"/>
            <p:cNvPicPr>
              <a:picLocks noChangeAspect="1"/>
            </p:cNvPicPr>
            <p:nvPr userDrawn="1"/>
          </p:nvPicPr>
          <p:blipFill>
            <a:blip r:embed="rId2"/>
            <a:stretch>
              <a:fillRect/>
            </a:stretch>
          </p:blipFill>
          <p:spPr>
            <a:xfrm>
              <a:off x="0" y="5582156"/>
              <a:ext cx="12209253" cy="1286477"/>
            </a:xfrm>
            <a:prstGeom prst="rect">
              <a:avLst/>
            </a:prstGeom>
          </p:spPr>
        </p:pic>
        <p:grpSp>
          <p:nvGrpSpPr>
            <p:cNvPr id="11" name="Group 4"/>
            <p:cNvGrpSpPr>
              <a:grpSpLocks noChangeAspect="1"/>
            </p:cNvGrpSpPr>
            <p:nvPr userDrawn="1"/>
          </p:nvGrpSpPr>
          <p:grpSpPr bwMode="auto">
            <a:xfrm>
              <a:off x="609601" y="457200"/>
              <a:ext cx="1800563" cy="635000"/>
              <a:chOff x="-4628" y="1477"/>
              <a:chExt cx="8189" cy="2888"/>
            </a:xfrm>
          </p:grpSpPr>
          <p:sp>
            <p:nvSpPr>
              <p:cNvPr id="13" name="Freeform 5"/>
              <p:cNvSpPr>
                <a:spLocks noEditPoints="1"/>
              </p:cNvSpPr>
              <p:nvPr userDrawn="1"/>
            </p:nvSpPr>
            <p:spPr bwMode="auto">
              <a:xfrm>
                <a:off x="-4628" y="1477"/>
                <a:ext cx="8189" cy="2888"/>
              </a:xfrm>
              <a:custGeom>
                <a:avLst/>
                <a:gdLst>
                  <a:gd name="T0" fmla="*/ 2332 w 4865"/>
                  <a:gd name="T1" fmla="*/ 704 h 1714"/>
                  <a:gd name="T2" fmla="*/ 1949 w 4865"/>
                  <a:gd name="T3" fmla="*/ 440 h 1714"/>
                  <a:gd name="T4" fmla="*/ 2284 w 4865"/>
                  <a:gd name="T5" fmla="*/ 229 h 1714"/>
                  <a:gd name="T6" fmla="*/ 2704 w 4865"/>
                  <a:gd name="T7" fmla="*/ 325 h 1714"/>
                  <a:gd name="T8" fmla="*/ 2815 w 4865"/>
                  <a:gd name="T9" fmla="*/ 117 h 1714"/>
                  <a:gd name="T10" fmla="*/ 2277 w 4865"/>
                  <a:gd name="T11" fmla="*/ 0 h 1714"/>
                  <a:gd name="T12" fmla="*/ 1650 w 4865"/>
                  <a:gd name="T13" fmla="*/ 454 h 1714"/>
                  <a:gd name="T14" fmla="*/ 2255 w 4865"/>
                  <a:gd name="T15" fmla="*/ 945 h 1714"/>
                  <a:gd name="T16" fmla="*/ 2626 w 4865"/>
                  <a:gd name="T17" fmla="*/ 1230 h 1714"/>
                  <a:gd name="T18" fmla="*/ 2262 w 4865"/>
                  <a:gd name="T19" fmla="*/ 1475 h 1714"/>
                  <a:gd name="T20" fmla="*/ 1758 w 4865"/>
                  <a:gd name="T21" fmla="*/ 1333 h 1714"/>
                  <a:gd name="T22" fmla="*/ 1627 w 4865"/>
                  <a:gd name="T23" fmla="*/ 1546 h 1714"/>
                  <a:gd name="T24" fmla="*/ 2262 w 4865"/>
                  <a:gd name="T25" fmla="*/ 1714 h 1714"/>
                  <a:gd name="T26" fmla="*/ 2925 w 4865"/>
                  <a:gd name="T27" fmla="*/ 1212 h 1714"/>
                  <a:gd name="T28" fmla="*/ 2332 w 4865"/>
                  <a:gd name="T29" fmla="*/ 704 h 1714"/>
                  <a:gd name="T30" fmla="*/ 1295 w 4865"/>
                  <a:gd name="T31" fmla="*/ 517 h 1714"/>
                  <a:gd name="T32" fmla="*/ 721 w 4865"/>
                  <a:gd name="T33" fmla="*/ 30 h 1714"/>
                  <a:gd name="T34" fmla="*/ 132 w 4865"/>
                  <a:gd name="T35" fmla="*/ 30 h 1714"/>
                  <a:gd name="T36" fmla="*/ 0 w 4865"/>
                  <a:gd name="T37" fmla="*/ 30 h 1714"/>
                  <a:gd name="T38" fmla="*/ 0 w 4865"/>
                  <a:gd name="T39" fmla="*/ 1673 h 1714"/>
                  <a:gd name="T40" fmla="*/ 263 w 4865"/>
                  <a:gd name="T41" fmla="*/ 1673 h 1714"/>
                  <a:gd name="T42" fmla="*/ 263 w 4865"/>
                  <a:gd name="T43" fmla="*/ 270 h 1714"/>
                  <a:gd name="T44" fmla="*/ 706 w 4865"/>
                  <a:gd name="T45" fmla="*/ 270 h 1714"/>
                  <a:gd name="T46" fmla="*/ 1017 w 4865"/>
                  <a:gd name="T47" fmla="*/ 521 h 1714"/>
                  <a:gd name="T48" fmla="*/ 687 w 4865"/>
                  <a:gd name="T49" fmla="*/ 785 h 1714"/>
                  <a:gd name="T50" fmla="*/ 683 w 4865"/>
                  <a:gd name="T51" fmla="*/ 785 h 1714"/>
                  <a:gd name="T52" fmla="*/ 524 w 4865"/>
                  <a:gd name="T53" fmla="*/ 787 h 1714"/>
                  <a:gd name="T54" fmla="*/ 1054 w 4865"/>
                  <a:gd name="T55" fmla="*/ 1675 h 1714"/>
                  <a:gd name="T56" fmla="*/ 1364 w 4865"/>
                  <a:gd name="T57" fmla="*/ 1675 h 1714"/>
                  <a:gd name="T58" fmla="*/ 949 w 4865"/>
                  <a:gd name="T59" fmla="*/ 975 h 1714"/>
                  <a:gd name="T60" fmla="*/ 1295 w 4865"/>
                  <a:gd name="T61" fmla="*/ 517 h 1714"/>
                  <a:gd name="T62" fmla="*/ 4865 w 4865"/>
                  <a:gd name="T63" fmla="*/ 1675 h 1714"/>
                  <a:gd name="T64" fmla="*/ 4544 w 4865"/>
                  <a:gd name="T65" fmla="*/ 1675 h 1714"/>
                  <a:gd name="T66" fmla="*/ 3962 w 4865"/>
                  <a:gd name="T67" fmla="*/ 394 h 1714"/>
                  <a:gd name="T68" fmla="*/ 3405 w 4865"/>
                  <a:gd name="T69" fmla="*/ 1675 h 1714"/>
                  <a:gd name="T70" fmla="*/ 3082 w 4865"/>
                  <a:gd name="T71" fmla="*/ 1675 h 1714"/>
                  <a:gd name="T72" fmla="*/ 3815 w 4865"/>
                  <a:gd name="T73" fmla="*/ 41 h 1714"/>
                  <a:gd name="T74" fmla="*/ 4116 w 4865"/>
                  <a:gd name="T75" fmla="*/ 41 h 1714"/>
                  <a:gd name="T76" fmla="*/ 4865 w 4865"/>
                  <a:gd name="T77" fmla="*/ 1675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5" h="1714">
                    <a:moveTo>
                      <a:pt x="2332" y="704"/>
                    </a:moveTo>
                    <a:cubicBezTo>
                      <a:pt x="2056" y="630"/>
                      <a:pt x="1949" y="567"/>
                      <a:pt x="1949" y="440"/>
                    </a:cubicBezTo>
                    <a:cubicBezTo>
                      <a:pt x="1949" y="248"/>
                      <a:pt x="2196" y="229"/>
                      <a:pt x="2284" y="229"/>
                    </a:cubicBezTo>
                    <a:cubicBezTo>
                      <a:pt x="2423" y="229"/>
                      <a:pt x="2600" y="273"/>
                      <a:pt x="2704" y="325"/>
                    </a:cubicBezTo>
                    <a:cubicBezTo>
                      <a:pt x="2815" y="117"/>
                      <a:pt x="2815" y="117"/>
                      <a:pt x="2815" y="117"/>
                    </a:cubicBezTo>
                    <a:cubicBezTo>
                      <a:pt x="2674" y="47"/>
                      <a:pt x="2458" y="0"/>
                      <a:pt x="2277" y="0"/>
                    </a:cubicBezTo>
                    <a:cubicBezTo>
                      <a:pt x="1891" y="0"/>
                      <a:pt x="1650" y="168"/>
                      <a:pt x="1650" y="454"/>
                    </a:cubicBezTo>
                    <a:cubicBezTo>
                      <a:pt x="1650" y="781"/>
                      <a:pt x="1990" y="874"/>
                      <a:pt x="2255" y="945"/>
                    </a:cubicBezTo>
                    <a:cubicBezTo>
                      <a:pt x="2530" y="1019"/>
                      <a:pt x="2626" y="1103"/>
                      <a:pt x="2626" y="1230"/>
                    </a:cubicBezTo>
                    <a:cubicBezTo>
                      <a:pt x="2626" y="1442"/>
                      <a:pt x="2401" y="1475"/>
                      <a:pt x="2262" y="1475"/>
                    </a:cubicBezTo>
                    <a:cubicBezTo>
                      <a:pt x="2071" y="1475"/>
                      <a:pt x="1913" y="1424"/>
                      <a:pt x="1758" y="1333"/>
                    </a:cubicBezTo>
                    <a:cubicBezTo>
                      <a:pt x="1627" y="1546"/>
                      <a:pt x="1627" y="1546"/>
                      <a:pt x="1627" y="1546"/>
                    </a:cubicBezTo>
                    <a:cubicBezTo>
                      <a:pt x="1821" y="1661"/>
                      <a:pt x="2023" y="1714"/>
                      <a:pt x="2262" y="1714"/>
                    </a:cubicBezTo>
                    <a:cubicBezTo>
                      <a:pt x="2660" y="1714"/>
                      <a:pt x="2925" y="1517"/>
                      <a:pt x="2925" y="1212"/>
                    </a:cubicBezTo>
                    <a:cubicBezTo>
                      <a:pt x="2925" y="872"/>
                      <a:pt x="2603" y="777"/>
                      <a:pt x="2332" y="704"/>
                    </a:cubicBezTo>
                    <a:moveTo>
                      <a:pt x="1295" y="517"/>
                    </a:moveTo>
                    <a:cubicBezTo>
                      <a:pt x="1290" y="230"/>
                      <a:pt x="1055" y="30"/>
                      <a:pt x="721" y="30"/>
                    </a:cubicBezTo>
                    <a:cubicBezTo>
                      <a:pt x="132" y="30"/>
                      <a:pt x="132" y="30"/>
                      <a:pt x="132" y="30"/>
                    </a:cubicBezTo>
                    <a:cubicBezTo>
                      <a:pt x="0" y="30"/>
                      <a:pt x="0" y="30"/>
                      <a:pt x="0" y="30"/>
                    </a:cubicBezTo>
                    <a:cubicBezTo>
                      <a:pt x="0" y="1673"/>
                      <a:pt x="0" y="1673"/>
                      <a:pt x="0" y="1673"/>
                    </a:cubicBezTo>
                    <a:cubicBezTo>
                      <a:pt x="263" y="1673"/>
                      <a:pt x="263" y="1673"/>
                      <a:pt x="263" y="1673"/>
                    </a:cubicBezTo>
                    <a:cubicBezTo>
                      <a:pt x="263" y="270"/>
                      <a:pt x="263" y="270"/>
                      <a:pt x="263" y="270"/>
                    </a:cubicBezTo>
                    <a:cubicBezTo>
                      <a:pt x="706" y="270"/>
                      <a:pt x="706" y="270"/>
                      <a:pt x="706" y="270"/>
                    </a:cubicBezTo>
                    <a:cubicBezTo>
                      <a:pt x="855" y="270"/>
                      <a:pt x="1014" y="344"/>
                      <a:pt x="1017" y="521"/>
                    </a:cubicBezTo>
                    <a:cubicBezTo>
                      <a:pt x="1019" y="678"/>
                      <a:pt x="896" y="776"/>
                      <a:pt x="687" y="785"/>
                    </a:cubicBezTo>
                    <a:cubicBezTo>
                      <a:pt x="683" y="785"/>
                      <a:pt x="683" y="785"/>
                      <a:pt x="683" y="785"/>
                    </a:cubicBezTo>
                    <a:cubicBezTo>
                      <a:pt x="524" y="787"/>
                      <a:pt x="524" y="787"/>
                      <a:pt x="524" y="787"/>
                    </a:cubicBezTo>
                    <a:cubicBezTo>
                      <a:pt x="1054" y="1675"/>
                      <a:pt x="1054" y="1675"/>
                      <a:pt x="1054" y="1675"/>
                    </a:cubicBezTo>
                    <a:cubicBezTo>
                      <a:pt x="1364" y="1675"/>
                      <a:pt x="1364" y="1675"/>
                      <a:pt x="1364" y="1675"/>
                    </a:cubicBezTo>
                    <a:cubicBezTo>
                      <a:pt x="1364" y="1675"/>
                      <a:pt x="1109" y="1245"/>
                      <a:pt x="949" y="975"/>
                    </a:cubicBezTo>
                    <a:cubicBezTo>
                      <a:pt x="1185" y="892"/>
                      <a:pt x="1297" y="706"/>
                      <a:pt x="1295" y="517"/>
                    </a:cubicBezTo>
                    <a:moveTo>
                      <a:pt x="4865" y="1675"/>
                    </a:moveTo>
                    <a:cubicBezTo>
                      <a:pt x="4544" y="1675"/>
                      <a:pt x="4544" y="1675"/>
                      <a:pt x="4544" y="1675"/>
                    </a:cubicBezTo>
                    <a:cubicBezTo>
                      <a:pt x="3962" y="394"/>
                      <a:pt x="3962" y="394"/>
                      <a:pt x="3962" y="394"/>
                    </a:cubicBezTo>
                    <a:cubicBezTo>
                      <a:pt x="3405" y="1675"/>
                      <a:pt x="3405" y="1675"/>
                      <a:pt x="3405" y="1675"/>
                    </a:cubicBezTo>
                    <a:cubicBezTo>
                      <a:pt x="3082" y="1675"/>
                      <a:pt x="3082" y="1675"/>
                      <a:pt x="3082" y="1675"/>
                    </a:cubicBezTo>
                    <a:cubicBezTo>
                      <a:pt x="3815" y="41"/>
                      <a:pt x="3815" y="41"/>
                      <a:pt x="3815" y="41"/>
                    </a:cubicBezTo>
                    <a:cubicBezTo>
                      <a:pt x="4116" y="41"/>
                      <a:pt x="4116" y="41"/>
                      <a:pt x="4116" y="41"/>
                    </a:cubicBezTo>
                    <a:lnTo>
                      <a:pt x="4865" y="1675"/>
                    </a:lnTo>
                    <a:close/>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6"/>
              <p:cNvSpPr>
                <a:spLocks noEditPoints="1"/>
              </p:cNvSpPr>
              <p:nvPr userDrawn="1"/>
            </p:nvSpPr>
            <p:spPr bwMode="auto">
              <a:xfrm>
                <a:off x="2826" y="1546"/>
                <a:ext cx="212" cy="215"/>
              </a:xfrm>
              <a:custGeom>
                <a:avLst/>
                <a:gdLst>
                  <a:gd name="T0" fmla="*/ 63 w 126"/>
                  <a:gd name="T1" fmla="*/ 60 h 128"/>
                  <a:gd name="T2" fmla="*/ 70 w 126"/>
                  <a:gd name="T3" fmla="*/ 60 h 128"/>
                  <a:gd name="T4" fmla="*/ 75 w 126"/>
                  <a:gd name="T5" fmla="*/ 59 h 128"/>
                  <a:gd name="T6" fmla="*/ 79 w 126"/>
                  <a:gd name="T7" fmla="*/ 55 h 128"/>
                  <a:gd name="T8" fmla="*/ 80 w 126"/>
                  <a:gd name="T9" fmla="*/ 49 h 128"/>
                  <a:gd name="T10" fmla="*/ 78 w 126"/>
                  <a:gd name="T11" fmla="*/ 44 h 128"/>
                  <a:gd name="T12" fmla="*/ 75 w 126"/>
                  <a:gd name="T13" fmla="*/ 41 h 128"/>
                  <a:gd name="T14" fmla="*/ 70 w 126"/>
                  <a:gd name="T15" fmla="*/ 40 h 128"/>
                  <a:gd name="T16" fmla="*/ 65 w 126"/>
                  <a:gd name="T17" fmla="*/ 40 h 128"/>
                  <a:gd name="T18" fmla="*/ 50 w 126"/>
                  <a:gd name="T19" fmla="*/ 40 h 128"/>
                  <a:gd name="T20" fmla="*/ 50 w 126"/>
                  <a:gd name="T21" fmla="*/ 60 h 128"/>
                  <a:gd name="T22" fmla="*/ 63 w 126"/>
                  <a:gd name="T23" fmla="*/ 60 h 128"/>
                  <a:gd name="T24" fmla="*/ 50 w 126"/>
                  <a:gd name="T25" fmla="*/ 101 h 128"/>
                  <a:gd name="T26" fmla="*/ 39 w 126"/>
                  <a:gd name="T27" fmla="*/ 101 h 128"/>
                  <a:gd name="T28" fmla="*/ 39 w 126"/>
                  <a:gd name="T29" fmla="*/ 30 h 128"/>
                  <a:gd name="T30" fmla="*/ 66 w 126"/>
                  <a:gd name="T31" fmla="*/ 30 h 128"/>
                  <a:gd name="T32" fmla="*/ 85 w 126"/>
                  <a:gd name="T33" fmla="*/ 34 h 128"/>
                  <a:gd name="T34" fmla="*/ 92 w 126"/>
                  <a:gd name="T35" fmla="*/ 50 h 128"/>
                  <a:gd name="T36" fmla="*/ 86 w 126"/>
                  <a:gd name="T37" fmla="*/ 64 h 128"/>
                  <a:gd name="T38" fmla="*/ 73 w 126"/>
                  <a:gd name="T39" fmla="*/ 70 h 128"/>
                  <a:gd name="T40" fmla="*/ 93 w 126"/>
                  <a:gd name="T41" fmla="*/ 101 h 128"/>
                  <a:gd name="T42" fmla="*/ 80 w 126"/>
                  <a:gd name="T43" fmla="*/ 101 h 128"/>
                  <a:gd name="T44" fmla="*/ 61 w 126"/>
                  <a:gd name="T45" fmla="*/ 70 h 128"/>
                  <a:gd name="T46" fmla="*/ 50 w 126"/>
                  <a:gd name="T47" fmla="*/ 70 h 128"/>
                  <a:gd name="T48" fmla="*/ 50 w 126"/>
                  <a:gd name="T49" fmla="*/ 101 h 128"/>
                  <a:gd name="T50" fmla="*/ 112 w 126"/>
                  <a:gd name="T51" fmla="*/ 64 h 128"/>
                  <a:gd name="T52" fmla="*/ 108 w 126"/>
                  <a:gd name="T53" fmla="*/ 43 h 128"/>
                  <a:gd name="T54" fmla="*/ 98 w 126"/>
                  <a:gd name="T55" fmla="*/ 26 h 128"/>
                  <a:gd name="T56" fmla="*/ 82 w 126"/>
                  <a:gd name="T57" fmla="*/ 15 h 128"/>
                  <a:gd name="T58" fmla="*/ 63 w 126"/>
                  <a:gd name="T59" fmla="*/ 11 h 128"/>
                  <a:gd name="T60" fmla="*/ 44 w 126"/>
                  <a:gd name="T61" fmla="*/ 15 h 128"/>
                  <a:gd name="T62" fmla="*/ 28 w 126"/>
                  <a:gd name="T63" fmla="*/ 26 h 128"/>
                  <a:gd name="T64" fmla="*/ 18 w 126"/>
                  <a:gd name="T65" fmla="*/ 43 h 128"/>
                  <a:gd name="T66" fmla="*/ 14 w 126"/>
                  <a:gd name="T67" fmla="*/ 64 h 128"/>
                  <a:gd name="T68" fmla="*/ 17 w 126"/>
                  <a:gd name="T69" fmla="*/ 85 h 128"/>
                  <a:gd name="T70" fmla="*/ 27 w 126"/>
                  <a:gd name="T71" fmla="*/ 102 h 128"/>
                  <a:gd name="T72" fmla="*/ 43 w 126"/>
                  <a:gd name="T73" fmla="*/ 113 h 128"/>
                  <a:gd name="T74" fmla="*/ 63 w 126"/>
                  <a:gd name="T75" fmla="*/ 117 h 128"/>
                  <a:gd name="T76" fmla="*/ 82 w 126"/>
                  <a:gd name="T77" fmla="*/ 113 h 128"/>
                  <a:gd name="T78" fmla="*/ 98 w 126"/>
                  <a:gd name="T79" fmla="*/ 102 h 128"/>
                  <a:gd name="T80" fmla="*/ 108 w 126"/>
                  <a:gd name="T81" fmla="*/ 86 h 128"/>
                  <a:gd name="T82" fmla="*/ 112 w 126"/>
                  <a:gd name="T83" fmla="*/ 64 h 128"/>
                  <a:gd name="T84" fmla="*/ 126 w 126"/>
                  <a:gd name="T85" fmla="*/ 64 h 128"/>
                  <a:gd name="T86" fmla="*/ 121 w 126"/>
                  <a:gd name="T87" fmla="*/ 90 h 128"/>
                  <a:gd name="T88" fmla="*/ 107 w 126"/>
                  <a:gd name="T89" fmla="*/ 111 h 128"/>
                  <a:gd name="T90" fmla="*/ 87 w 126"/>
                  <a:gd name="T91" fmla="*/ 124 h 128"/>
                  <a:gd name="T92" fmla="*/ 63 w 126"/>
                  <a:gd name="T93" fmla="*/ 128 h 128"/>
                  <a:gd name="T94" fmla="*/ 38 w 126"/>
                  <a:gd name="T95" fmla="*/ 123 h 128"/>
                  <a:gd name="T96" fmla="*/ 18 w 126"/>
                  <a:gd name="T97" fmla="*/ 110 h 128"/>
                  <a:gd name="T98" fmla="*/ 5 w 126"/>
                  <a:gd name="T99" fmla="*/ 90 h 128"/>
                  <a:gd name="T100" fmla="*/ 0 w 126"/>
                  <a:gd name="T101" fmla="*/ 64 h 128"/>
                  <a:gd name="T102" fmla="*/ 5 w 126"/>
                  <a:gd name="T103" fmla="*/ 38 h 128"/>
                  <a:gd name="T104" fmla="*/ 19 w 126"/>
                  <a:gd name="T105" fmla="*/ 17 h 128"/>
                  <a:gd name="T106" fmla="*/ 39 w 126"/>
                  <a:gd name="T107" fmla="*/ 4 h 128"/>
                  <a:gd name="T108" fmla="*/ 63 w 126"/>
                  <a:gd name="T109" fmla="*/ 0 h 128"/>
                  <a:gd name="T110" fmla="*/ 87 w 126"/>
                  <a:gd name="T111" fmla="*/ 4 h 128"/>
                  <a:gd name="T112" fmla="*/ 107 w 126"/>
                  <a:gd name="T113" fmla="*/ 17 h 128"/>
                  <a:gd name="T114" fmla="*/ 121 w 126"/>
                  <a:gd name="T115" fmla="*/ 38 h 128"/>
                  <a:gd name="T116" fmla="*/ 126 w 126"/>
                  <a:gd name="T11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128">
                    <a:moveTo>
                      <a:pt x="63" y="60"/>
                    </a:moveTo>
                    <a:cubicBezTo>
                      <a:pt x="66" y="60"/>
                      <a:pt x="68" y="60"/>
                      <a:pt x="70" y="60"/>
                    </a:cubicBezTo>
                    <a:cubicBezTo>
                      <a:pt x="72" y="60"/>
                      <a:pt x="73" y="60"/>
                      <a:pt x="75" y="59"/>
                    </a:cubicBezTo>
                    <a:cubicBezTo>
                      <a:pt x="76" y="58"/>
                      <a:pt x="78" y="57"/>
                      <a:pt x="79" y="55"/>
                    </a:cubicBezTo>
                    <a:cubicBezTo>
                      <a:pt x="79" y="54"/>
                      <a:pt x="80" y="52"/>
                      <a:pt x="80" y="49"/>
                    </a:cubicBezTo>
                    <a:cubicBezTo>
                      <a:pt x="80" y="47"/>
                      <a:pt x="79" y="45"/>
                      <a:pt x="78" y="44"/>
                    </a:cubicBezTo>
                    <a:cubicBezTo>
                      <a:pt x="77" y="43"/>
                      <a:pt x="76" y="42"/>
                      <a:pt x="75" y="41"/>
                    </a:cubicBezTo>
                    <a:cubicBezTo>
                      <a:pt x="73" y="40"/>
                      <a:pt x="72" y="40"/>
                      <a:pt x="70" y="40"/>
                    </a:cubicBezTo>
                    <a:cubicBezTo>
                      <a:pt x="68" y="40"/>
                      <a:pt x="66" y="40"/>
                      <a:pt x="65" y="40"/>
                    </a:cubicBezTo>
                    <a:cubicBezTo>
                      <a:pt x="50" y="40"/>
                      <a:pt x="50" y="40"/>
                      <a:pt x="50" y="40"/>
                    </a:cubicBezTo>
                    <a:cubicBezTo>
                      <a:pt x="50" y="60"/>
                      <a:pt x="50" y="60"/>
                      <a:pt x="50" y="60"/>
                    </a:cubicBezTo>
                    <a:lnTo>
                      <a:pt x="63" y="60"/>
                    </a:lnTo>
                    <a:close/>
                    <a:moveTo>
                      <a:pt x="50" y="101"/>
                    </a:moveTo>
                    <a:cubicBezTo>
                      <a:pt x="39" y="101"/>
                      <a:pt x="39" y="101"/>
                      <a:pt x="39" y="101"/>
                    </a:cubicBezTo>
                    <a:cubicBezTo>
                      <a:pt x="39" y="30"/>
                      <a:pt x="39" y="30"/>
                      <a:pt x="39" y="30"/>
                    </a:cubicBezTo>
                    <a:cubicBezTo>
                      <a:pt x="66" y="30"/>
                      <a:pt x="66" y="30"/>
                      <a:pt x="66" y="30"/>
                    </a:cubicBezTo>
                    <a:cubicBezTo>
                      <a:pt x="74" y="30"/>
                      <a:pt x="81" y="31"/>
                      <a:pt x="85" y="34"/>
                    </a:cubicBezTo>
                    <a:cubicBezTo>
                      <a:pt x="89" y="38"/>
                      <a:pt x="92" y="43"/>
                      <a:pt x="92" y="50"/>
                    </a:cubicBezTo>
                    <a:cubicBezTo>
                      <a:pt x="92" y="57"/>
                      <a:pt x="90" y="61"/>
                      <a:pt x="86" y="64"/>
                    </a:cubicBezTo>
                    <a:cubicBezTo>
                      <a:pt x="83" y="67"/>
                      <a:pt x="78" y="69"/>
                      <a:pt x="73" y="70"/>
                    </a:cubicBezTo>
                    <a:cubicBezTo>
                      <a:pt x="93" y="101"/>
                      <a:pt x="93" y="101"/>
                      <a:pt x="93" y="101"/>
                    </a:cubicBezTo>
                    <a:cubicBezTo>
                      <a:pt x="80" y="101"/>
                      <a:pt x="80" y="101"/>
                      <a:pt x="80" y="101"/>
                    </a:cubicBezTo>
                    <a:cubicBezTo>
                      <a:pt x="61" y="70"/>
                      <a:pt x="61" y="70"/>
                      <a:pt x="61" y="70"/>
                    </a:cubicBezTo>
                    <a:cubicBezTo>
                      <a:pt x="50" y="70"/>
                      <a:pt x="50" y="70"/>
                      <a:pt x="50" y="70"/>
                    </a:cubicBezTo>
                    <a:lnTo>
                      <a:pt x="50" y="101"/>
                    </a:lnTo>
                    <a:close/>
                    <a:moveTo>
                      <a:pt x="112" y="64"/>
                    </a:moveTo>
                    <a:cubicBezTo>
                      <a:pt x="112" y="56"/>
                      <a:pt x="111" y="49"/>
                      <a:pt x="108" y="43"/>
                    </a:cubicBezTo>
                    <a:cubicBezTo>
                      <a:pt x="106" y="36"/>
                      <a:pt x="102" y="30"/>
                      <a:pt x="98" y="26"/>
                    </a:cubicBezTo>
                    <a:cubicBezTo>
                      <a:pt x="93" y="21"/>
                      <a:pt x="88" y="17"/>
                      <a:pt x="82" y="15"/>
                    </a:cubicBezTo>
                    <a:cubicBezTo>
                      <a:pt x="76" y="12"/>
                      <a:pt x="70" y="11"/>
                      <a:pt x="63" y="11"/>
                    </a:cubicBezTo>
                    <a:cubicBezTo>
                      <a:pt x="56" y="11"/>
                      <a:pt x="50" y="12"/>
                      <a:pt x="44" y="15"/>
                    </a:cubicBezTo>
                    <a:cubicBezTo>
                      <a:pt x="38" y="17"/>
                      <a:pt x="33" y="21"/>
                      <a:pt x="28" y="26"/>
                    </a:cubicBezTo>
                    <a:cubicBezTo>
                      <a:pt x="24" y="30"/>
                      <a:pt x="20" y="36"/>
                      <a:pt x="18" y="43"/>
                    </a:cubicBezTo>
                    <a:cubicBezTo>
                      <a:pt x="15" y="49"/>
                      <a:pt x="14" y="56"/>
                      <a:pt x="14" y="64"/>
                    </a:cubicBezTo>
                    <a:cubicBezTo>
                      <a:pt x="14" y="71"/>
                      <a:pt x="15" y="78"/>
                      <a:pt x="17" y="85"/>
                    </a:cubicBezTo>
                    <a:cubicBezTo>
                      <a:pt x="20" y="91"/>
                      <a:pt x="23" y="97"/>
                      <a:pt x="27" y="102"/>
                    </a:cubicBezTo>
                    <a:cubicBezTo>
                      <a:pt x="31" y="106"/>
                      <a:pt x="37" y="110"/>
                      <a:pt x="43" y="113"/>
                    </a:cubicBezTo>
                    <a:cubicBezTo>
                      <a:pt x="49" y="116"/>
                      <a:pt x="55" y="117"/>
                      <a:pt x="63" y="117"/>
                    </a:cubicBezTo>
                    <a:cubicBezTo>
                      <a:pt x="70" y="117"/>
                      <a:pt x="76" y="116"/>
                      <a:pt x="82" y="113"/>
                    </a:cubicBezTo>
                    <a:cubicBezTo>
                      <a:pt x="88" y="111"/>
                      <a:pt x="93" y="107"/>
                      <a:pt x="98" y="102"/>
                    </a:cubicBezTo>
                    <a:cubicBezTo>
                      <a:pt x="102" y="98"/>
                      <a:pt x="106" y="92"/>
                      <a:pt x="108" y="86"/>
                    </a:cubicBezTo>
                    <a:cubicBezTo>
                      <a:pt x="111" y="79"/>
                      <a:pt x="112" y="72"/>
                      <a:pt x="112" y="64"/>
                    </a:cubicBezTo>
                    <a:moveTo>
                      <a:pt x="126" y="64"/>
                    </a:moveTo>
                    <a:cubicBezTo>
                      <a:pt x="126" y="74"/>
                      <a:pt x="124" y="82"/>
                      <a:pt x="121" y="90"/>
                    </a:cubicBezTo>
                    <a:cubicBezTo>
                      <a:pt x="117" y="98"/>
                      <a:pt x="113" y="105"/>
                      <a:pt x="107" y="111"/>
                    </a:cubicBezTo>
                    <a:cubicBezTo>
                      <a:pt x="101" y="116"/>
                      <a:pt x="95" y="121"/>
                      <a:pt x="87" y="124"/>
                    </a:cubicBezTo>
                    <a:cubicBezTo>
                      <a:pt x="79" y="127"/>
                      <a:pt x="71" y="128"/>
                      <a:pt x="63" y="128"/>
                    </a:cubicBezTo>
                    <a:cubicBezTo>
                      <a:pt x="54" y="128"/>
                      <a:pt x="45" y="127"/>
                      <a:pt x="38" y="123"/>
                    </a:cubicBezTo>
                    <a:cubicBezTo>
                      <a:pt x="30" y="120"/>
                      <a:pt x="23" y="116"/>
                      <a:pt x="18" y="110"/>
                    </a:cubicBezTo>
                    <a:cubicBezTo>
                      <a:pt x="12" y="104"/>
                      <a:pt x="8" y="97"/>
                      <a:pt x="5" y="90"/>
                    </a:cubicBezTo>
                    <a:cubicBezTo>
                      <a:pt x="2" y="82"/>
                      <a:pt x="0" y="73"/>
                      <a:pt x="0" y="64"/>
                    </a:cubicBezTo>
                    <a:cubicBezTo>
                      <a:pt x="0" y="54"/>
                      <a:pt x="2" y="46"/>
                      <a:pt x="5" y="38"/>
                    </a:cubicBezTo>
                    <a:cubicBezTo>
                      <a:pt x="9" y="30"/>
                      <a:pt x="13" y="23"/>
                      <a:pt x="19" y="17"/>
                    </a:cubicBezTo>
                    <a:cubicBezTo>
                      <a:pt x="25" y="12"/>
                      <a:pt x="31" y="7"/>
                      <a:pt x="39" y="4"/>
                    </a:cubicBezTo>
                    <a:cubicBezTo>
                      <a:pt x="47" y="1"/>
                      <a:pt x="55" y="0"/>
                      <a:pt x="63" y="0"/>
                    </a:cubicBezTo>
                    <a:cubicBezTo>
                      <a:pt x="71" y="0"/>
                      <a:pt x="79" y="1"/>
                      <a:pt x="87" y="4"/>
                    </a:cubicBezTo>
                    <a:cubicBezTo>
                      <a:pt x="95" y="7"/>
                      <a:pt x="101" y="12"/>
                      <a:pt x="107" y="17"/>
                    </a:cubicBezTo>
                    <a:cubicBezTo>
                      <a:pt x="113" y="23"/>
                      <a:pt x="117" y="30"/>
                      <a:pt x="121" y="38"/>
                    </a:cubicBezTo>
                    <a:cubicBezTo>
                      <a:pt x="124" y="46"/>
                      <a:pt x="126" y="54"/>
                      <a:pt x="126" y="64"/>
                    </a:cubicBezTo>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24" name="Picture 23"/>
            <p:cNvPicPr>
              <a:picLocks noChangeAspect="1"/>
            </p:cNvPicPr>
            <p:nvPr userDrawn="1"/>
          </p:nvPicPr>
          <p:blipFill>
            <a:blip r:embed="rId3"/>
            <a:stretch>
              <a:fillRect/>
            </a:stretch>
          </p:blipFill>
          <p:spPr>
            <a:xfrm>
              <a:off x="9401810" y="6363812"/>
              <a:ext cx="2340864" cy="125888"/>
            </a:xfrm>
            <a:prstGeom prst="rect">
              <a:avLst/>
            </a:prstGeom>
          </p:spPr>
        </p:pic>
      </p:gr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10633"/>
            <a:ext cx="12192000" cy="6858000"/>
          </a:xfrm>
          <a:prstGeom prst="rect">
            <a:avLst/>
          </a:prstGeom>
        </p:spPr>
      </p:pic>
      <p:grpSp>
        <p:nvGrpSpPr>
          <p:cNvPr id="10" name="Group 4"/>
          <p:cNvGrpSpPr>
            <a:grpSpLocks noChangeAspect="1"/>
          </p:cNvGrpSpPr>
          <p:nvPr userDrawn="1"/>
        </p:nvGrpSpPr>
        <p:grpSpPr bwMode="auto">
          <a:xfrm>
            <a:off x="609601" y="457200"/>
            <a:ext cx="1800563" cy="635000"/>
            <a:chOff x="-4628" y="1477"/>
            <a:chExt cx="8189" cy="2888"/>
          </a:xfrm>
        </p:grpSpPr>
        <p:sp>
          <p:nvSpPr>
            <p:cNvPr id="12" name="Freeform 5"/>
            <p:cNvSpPr>
              <a:spLocks noEditPoints="1"/>
            </p:cNvSpPr>
            <p:nvPr userDrawn="1"/>
          </p:nvSpPr>
          <p:spPr bwMode="auto">
            <a:xfrm>
              <a:off x="-4628" y="1477"/>
              <a:ext cx="8189" cy="2888"/>
            </a:xfrm>
            <a:custGeom>
              <a:avLst/>
              <a:gdLst>
                <a:gd name="T0" fmla="*/ 2332 w 4865"/>
                <a:gd name="T1" fmla="*/ 704 h 1714"/>
                <a:gd name="T2" fmla="*/ 1949 w 4865"/>
                <a:gd name="T3" fmla="*/ 440 h 1714"/>
                <a:gd name="T4" fmla="*/ 2284 w 4865"/>
                <a:gd name="T5" fmla="*/ 229 h 1714"/>
                <a:gd name="T6" fmla="*/ 2704 w 4865"/>
                <a:gd name="T7" fmla="*/ 325 h 1714"/>
                <a:gd name="T8" fmla="*/ 2815 w 4865"/>
                <a:gd name="T9" fmla="*/ 117 h 1714"/>
                <a:gd name="T10" fmla="*/ 2277 w 4865"/>
                <a:gd name="T11" fmla="*/ 0 h 1714"/>
                <a:gd name="T12" fmla="*/ 1650 w 4865"/>
                <a:gd name="T13" fmla="*/ 454 h 1714"/>
                <a:gd name="T14" fmla="*/ 2255 w 4865"/>
                <a:gd name="T15" fmla="*/ 945 h 1714"/>
                <a:gd name="T16" fmla="*/ 2626 w 4865"/>
                <a:gd name="T17" fmla="*/ 1230 h 1714"/>
                <a:gd name="T18" fmla="*/ 2262 w 4865"/>
                <a:gd name="T19" fmla="*/ 1475 h 1714"/>
                <a:gd name="T20" fmla="*/ 1758 w 4865"/>
                <a:gd name="T21" fmla="*/ 1333 h 1714"/>
                <a:gd name="T22" fmla="*/ 1627 w 4865"/>
                <a:gd name="T23" fmla="*/ 1546 h 1714"/>
                <a:gd name="T24" fmla="*/ 2262 w 4865"/>
                <a:gd name="T25" fmla="*/ 1714 h 1714"/>
                <a:gd name="T26" fmla="*/ 2925 w 4865"/>
                <a:gd name="T27" fmla="*/ 1212 h 1714"/>
                <a:gd name="T28" fmla="*/ 2332 w 4865"/>
                <a:gd name="T29" fmla="*/ 704 h 1714"/>
                <a:gd name="T30" fmla="*/ 1295 w 4865"/>
                <a:gd name="T31" fmla="*/ 517 h 1714"/>
                <a:gd name="T32" fmla="*/ 721 w 4865"/>
                <a:gd name="T33" fmla="*/ 30 h 1714"/>
                <a:gd name="T34" fmla="*/ 132 w 4865"/>
                <a:gd name="T35" fmla="*/ 30 h 1714"/>
                <a:gd name="T36" fmla="*/ 0 w 4865"/>
                <a:gd name="T37" fmla="*/ 30 h 1714"/>
                <a:gd name="T38" fmla="*/ 0 w 4865"/>
                <a:gd name="T39" fmla="*/ 1673 h 1714"/>
                <a:gd name="T40" fmla="*/ 263 w 4865"/>
                <a:gd name="T41" fmla="*/ 1673 h 1714"/>
                <a:gd name="T42" fmla="*/ 263 w 4865"/>
                <a:gd name="T43" fmla="*/ 270 h 1714"/>
                <a:gd name="T44" fmla="*/ 706 w 4865"/>
                <a:gd name="T45" fmla="*/ 270 h 1714"/>
                <a:gd name="T46" fmla="*/ 1017 w 4865"/>
                <a:gd name="T47" fmla="*/ 521 h 1714"/>
                <a:gd name="T48" fmla="*/ 687 w 4865"/>
                <a:gd name="T49" fmla="*/ 785 h 1714"/>
                <a:gd name="T50" fmla="*/ 683 w 4865"/>
                <a:gd name="T51" fmla="*/ 785 h 1714"/>
                <a:gd name="T52" fmla="*/ 524 w 4865"/>
                <a:gd name="T53" fmla="*/ 787 h 1714"/>
                <a:gd name="T54" fmla="*/ 1054 w 4865"/>
                <a:gd name="T55" fmla="*/ 1675 h 1714"/>
                <a:gd name="T56" fmla="*/ 1364 w 4865"/>
                <a:gd name="T57" fmla="*/ 1675 h 1714"/>
                <a:gd name="T58" fmla="*/ 949 w 4865"/>
                <a:gd name="T59" fmla="*/ 975 h 1714"/>
                <a:gd name="T60" fmla="*/ 1295 w 4865"/>
                <a:gd name="T61" fmla="*/ 517 h 1714"/>
                <a:gd name="T62" fmla="*/ 4865 w 4865"/>
                <a:gd name="T63" fmla="*/ 1675 h 1714"/>
                <a:gd name="T64" fmla="*/ 4544 w 4865"/>
                <a:gd name="T65" fmla="*/ 1675 h 1714"/>
                <a:gd name="T66" fmla="*/ 3962 w 4865"/>
                <a:gd name="T67" fmla="*/ 394 h 1714"/>
                <a:gd name="T68" fmla="*/ 3405 w 4865"/>
                <a:gd name="T69" fmla="*/ 1675 h 1714"/>
                <a:gd name="T70" fmla="*/ 3082 w 4865"/>
                <a:gd name="T71" fmla="*/ 1675 h 1714"/>
                <a:gd name="T72" fmla="*/ 3815 w 4865"/>
                <a:gd name="T73" fmla="*/ 41 h 1714"/>
                <a:gd name="T74" fmla="*/ 4116 w 4865"/>
                <a:gd name="T75" fmla="*/ 41 h 1714"/>
                <a:gd name="T76" fmla="*/ 4865 w 4865"/>
                <a:gd name="T77" fmla="*/ 1675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5" h="1714">
                  <a:moveTo>
                    <a:pt x="2332" y="704"/>
                  </a:moveTo>
                  <a:cubicBezTo>
                    <a:pt x="2056" y="630"/>
                    <a:pt x="1949" y="567"/>
                    <a:pt x="1949" y="440"/>
                  </a:cubicBezTo>
                  <a:cubicBezTo>
                    <a:pt x="1949" y="248"/>
                    <a:pt x="2196" y="229"/>
                    <a:pt x="2284" y="229"/>
                  </a:cubicBezTo>
                  <a:cubicBezTo>
                    <a:pt x="2423" y="229"/>
                    <a:pt x="2600" y="273"/>
                    <a:pt x="2704" y="325"/>
                  </a:cubicBezTo>
                  <a:cubicBezTo>
                    <a:pt x="2815" y="117"/>
                    <a:pt x="2815" y="117"/>
                    <a:pt x="2815" y="117"/>
                  </a:cubicBezTo>
                  <a:cubicBezTo>
                    <a:pt x="2674" y="47"/>
                    <a:pt x="2458" y="0"/>
                    <a:pt x="2277" y="0"/>
                  </a:cubicBezTo>
                  <a:cubicBezTo>
                    <a:pt x="1891" y="0"/>
                    <a:pt x="1650" y="168"/>
                    <a:pt x="1650" y="454"/>
                  </a:cubicBezTo>
                  <a:cubicBezTo>
                    <a:pt x="1650" y="781"/>
                    <a:pt x="1990" y="874"/>
                    <a:pt x="2255" y="945"/>
                  </a:cubicBezTo>
                  <a:cubicBezTo>
                    <a:pt x="2530" y="1019"/>
                    <a:pt x="2626" y="1103"/>
                    <a:pt x="2626" y="1230"/>
                  </a:cubicBezTo>
                  <a:cubicBezTo>
                    <a:pt x="2626" y="1442"/>
                    <a:pt x="2401" y="1475"/>
                    <a:pt x="2262" y="1475"/>
                  </a:cubicBezTo>
                  <a:cubicBezTo>
                    <a:pt x="2071" y="1475"/>
                    <a:pt x="1913" y="1424"/>
                    <a:pt x="1758" y="1333"/>
                  </a:cubicBezTo>
                  <a:cubicBezTo>
                    <a:pt x="1627" y="1546"/>
                    <a:pt x="1627" y="1546"/>
                    <a:pt x="1627" y="1546"/>
                  </a:cubicBezTo>
                  <a:cubicBezTo>
                    <a:pt x="1821" y="1661"/>
                    <a:pt x="2023" y="1714"/>
                    <a:pt x="2262" y="1714"/>
                  </a:cubicBezTo>
                  <a:cubicBezTo>
                    <a:pt x="2660" y="1714"/>
                    <a:pt x="2925" y="1517"/>
                    <a:pt x="2925" y="1212"/>
                  </a:cubicBezTo>
                  <a:cubicBezTo>
                    <a:pt x="2925" y="872"/>
                    <a:pt x="2603" y="777"/>
                    <a:pt x="2332" y="704"/>
                  </a:cubicBezTo>
                  <a:moveTo>
                    <a:pt x="1295" y="517"/>
                  </a:moveTo>
                  <a:cubicBezTo>
                    <a:pt x="1290" y="230"/>
                    <a:pt x="1055" y="30"/>
                    <a:pt x="721" y="30"/>
                  </a:cubicBezTo>
                  <a:cubicBezTo>
                    <a:pt x="132" y="30"/>
                    <a:pt x="132" y="30"/>
                    <a:pt x="132" y="30"/>
                  </a:cubicBezTo>
                  <a:cubicBezTo>
                    <a:pt x="0" y="30"/>
                    <a:pt x="0" y="30"/>
                    <a:pt x="0" y="30"/>
                  </a:cubicBezTo>
                  <a:cubicBezTo>
                    <a:pt x="0" y="1673"/>
                    <a:pt x="0" y="1673"/>
                    <a:pt x="0" y="1673"/>
                  </a:cubicBezTo>
                  <a:cubicBezTo>
                    <a:pt x="263" y="1673"/>
                    <a:pt x="263" y="1673"/>
                    <a:pt x="263" y="1673"/>
                  </a:cubicBezTo>
                  <a:cubicBezTo>
                    <a:pt x="263" y="270"/>
                    <a:pt x="263" y="270"/>
                    <a:pt x="263" y="270"/>
                  </a:cubicBezTo>
                  <a:cubicBezTo>
                    <a:pt x="706" y="270"/>
                    <a:pt x="706" y="270"/>
                    <a:pt x="706" y="270"/>
                  </a:cubicBezTo>
                  <a:cubicBezTo>
                    <a:pt x="855" y="270"/>
                    <a:pt x="1014" y="344"/>
                    <a:pt x="1017" y="521"/>
                  </a:cubicBezTo>
                  <a:cubicBezTo>
                    <a:pt x="1019" y="678"/>
                    <a:pt x="896" y="776"/>
                    <a:pt x="687" y="785"/>
                  </a:cubicBezTo>
                  <a:cubicBezTo>
                    <a:pt x="683" y="785"/>
                    <a:pt x="683" y="785"/>
                    <a:pt x="683" y="785"/>
                  </a:cubicBezTo>
                  <a:cubicBezTo>
                    <a:pt x="524" y="787"/>
                    <a:pt x="524" y="787"/>
                    <a:pt x="524" y="787"/>
                  </a:cubicBezTo>
                  <a:cubicBezTo>
                    <a:pt x="1054" y="1675"/>
                    <a:pt x="1054" y="1675"/>
                    <a:pt x="1054" y="1675"/>
                  </a:cubicBezTo>
                  <a:cubicBezTo>
                    <a:pt x="1364" y="1675"/>
                    <a:pt x="1364" y="1675"/>
                    <a:pt x="1364" y="1675"/>
                  </a:cubicBezTo>
                  <a:cubicBezTo>
                    <a:pt x="1364" y="1675"/>
                    <a:pt x="1109" y="1245"/>
                    <a:pt x="949" y="975"/>
                  </a:cubicBezTo>
                  <a:cubicBezTo>
                    <a:pt x="1185" y="892"/>
                    <a:pt x="1297" y="706"/>
                    <a:pt x="1295" y="517"/>
                  </a:cubicBezTo>
                  <a:moveTo>
                    <a:pt x="4865" y="1675"/>
                  </a:moveTo>
                  <a:cubicBezTo>
                    <a:pt x="4544" y="1675"/>
                    <a:pt x="4544" y="1675"/>
                    <a:pt x="4544" y="1675"/>
                  </a:cubicBezTo>
                  <a:cubicBezTo>
                    <a:pt x="3962" y="394"/>
                    <a:pt x="3962" y="394"/>
                    <a:pt x="3962" y="394"/>
                  </a:cubicBezTo>
                  <a:cubicBezTo>
                    <a:pt x="3405" y="1675"/>
                    <a:pt x="3405" y="1675"/>
                    <a:pt x="3405" y="1675"/>
                  </a:cubicBezTo>
                  <a:cubicBezTo>
                    <a:pt x="3082" y="1675"/>
                    <a:pt x="3082" y="1675"/>
                    <a:pt x="3082" y="1675"/>
                  </a:cubicBezTo>
                  <a:cubicBezTo>
                    <a:pt x="3815" y="41"/>
                    <a:pt x="3815" y="41"/>
                    <a:pt x="3815" y="41"/>
                  </a:cubicBezTo>
                  <a:cubicBezTo>
                    <a:pt x="4116" y="41"/>
                    <a:pt x="4116" y="41"/>
                    <a:pt x="4116" y="41"/>
                  </a:cubicBezTo>
                  <a:lnTo>
                    <a:pt x="4865" y="1675"/>
                  </a:lnTo>
                  <a:close/>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6"/>
            <p:cNvSpPr>
              <a:spLocks noEditPoints="1"/>
            </p:cNvSpPr>
            <p:nvPr userDrawn="1"/>
          </p:nvSpPr>
          <p:spPr bwMode="auto">
            <a:xfrm>
              <a:off x="2826" y="1546"/>
              <a:ext cx="212" cy="215"/>
            </a:xfrm>
            <a:custGeom>
              <a:avLst/>
              <a:gdLst>
                <a:gd name="T0" fmla="*/ 63 w 126"/>
                <a:gd name="T1" fmla="*/ 60 h 128"/>
                <a:gd name="T2" fmla="*/ 70 w 126"/>
                <a:gd name="T3" fmla="*/ 60 h 128"/>
                <a:gd name="T4" fmla="*/ 75 w 126"/>
                <a:gd name="T5" fmla="*/ 59 h 128"/>
                <a:gd name="T6" fmla="*/ 79 w 126"/>
                <a:gd name="T7" fmla="*/ 55 h 128"/>
                <a:gd name="T8" fmla="*/ 80 w 126"/>
                <a:gd name="T9" fmla="*/ 49 h 128"/>
                <a:gd name="T10" fmla="*/ 78 w 126"/>
                <a:gd name="T11" fmla="*/ 44 h 128"/>
                <a:gd name="T12" fmla="*/ 75 w 126"/>
                <a:gd name="T13" fmla="*/ 41 h 128"/>
                <a:gd name="T14" fmla="*/ 70 w 126"/>
                <a:gd name="T15" fmla="*/ 40 h 128"/>
                <a:gd name="T16" fmla="*/ 65 w 126"/>
                <a:gd name="T17" fmla="*/ 40 h 128"/>
                <a:gd name="T18" fmla="*/ 50 w 126"/>
                <a:gd name="T19" fmla="*/ 40 h 128"/>
                <a:gd name="T20" fmla="*/ 50 w 126"/>
                <a:gd name="T21" fmla="*/ 60 h 128"/>
                <a:gd name="T22" fmla="*/ 63 w 126"/>
                <a:gd name="T23" fmla="*/ 60 h 128"/>
                <a:gd name="T24" fmla="*/ 50 w 126"/>
                <a:gd name="T25" fmla="*/ 101 h 128"/>
                <a:gd name="T26" fmla="*/ 39 w 126"/>
                <a:gd name="T27" fmla="*/ 101 h 128"/>
                <a:gd name="T28" fmla="*/ 39 w 126"/>
                <a:gd name="T29" fmla="*/ 30 h 128"/>
                <a:gd name="T30" fmla="*/ 66 w 126"/>
                <a:gd name="T31" fmla="*/ 30 h 128"/>
                <a:gd name="T32" fmla="*/ 85 w 126"/>
                <a:gd name="T33" fmla="*/ 34 h 128"/>
                <a:gd name="T34" fmla="*/ 92 w 126"/>
                <a:gd name="T35" fmla="*/ 50 h 128"/>
                <a:gd name="T36" fmla="*/ 86 w 126"/>
                <a:gd name="T37" fmla="*/ 64 h 128"/>
                <a:gd name="T38" fmla="*/ 73 w 126"/>
                <a:gd name="T39" fmla="*/ 70 h 128"/>
                <a:gd name="T40" fmla="*/ 93 w 126"/>
                <a:gd name="T41" fmla="*/ 101 h 128"/>
                <a:gd name="T42" fmla="*/ 80 w 126"/>
                <a:gd name="T43" fmla="*/ 101 h 128"/>
                <a:gd name="T44" fmla="*/ 61 w 126"/>
                <a:gd name="T45" fmla="*/ 70 h 128"/>
                <a:gd name="T46" fmla="*/ 50 w 126"/>
                <a:gd name="T47" fmla="*/ 70 h 128"/>
                <a:gd name="T48" fmla="*/ 50 w 126"/>
                <a:gd name="T49" fmla="*/ 101 h 128"/>
                <a:gd name="T50" fmla="*/ 112 w 126"/>
                <a:gd name="T51" fmla="*/ 64 h 128"/>
                <a:gd name="T52" fmla="*/ 108 w 126"/>
                <a:gd name="T53" fmla="*/ 43 h 128"/>
                <a:gd name="T54" fmla="*/ 98 w 126"/>
                <a:gd name="T55" fmla="*/ 26 h 128"/>
                <a:gd name="T56" fmla="*/ 82 w 126"/>
                <a:gd name="T57" fmla="*/ 15 h 128"/>
                <a:gd name="T58" fmla="*/ 63 w 126"/>
                <a:gd name="T59" fmla="*/ 11 h 128"/>
                <a:gd name="T60" fmla="*/ 44 w 126"/>
                <a:gd name="T61" fmla="*/ 15 h 128"/>
                <a:gd name="T62" fmla="*/ 28 w 126"/>
                <a:gd name="T63" fmla="*/ 26 h 128"/>
                <a:gd name="T64" fmla="*/ 18 w 126"/>
                <a:gd name="T65" fmla="*/ 43 h 128"/>
                <a:gd name="T66" fmla="*/ 14 w 126"/>
                <a:gd name="T67" fmla="*/ 64 h 128"/>
                <a:gd name="T68" fmla="*/ 17 w 126"/>
                <a:gd name="T69" fmla="*/ 85 h 128"/>
                <a:gd name="T70" fmla="*/ 27 w 126"/>
                <a:gd name="T71" fmla="*/ 102 h 128"/>
                <a:gd name="T72" fmla="*/ 43 w 126"/>
                <a:gd name="T73" fmla="*/ 113 h 128"/>
                <a:gd name="T74" fmla="*/ 63 w 126"/>
                <a:gd name="T75" fmla="*/ 117 h 128"/>
                <a:gd name="T76" fmla="*/ 82 w 126"/>
                <a:gd name="T77" fmla="*/ 113 h 128"/>
                <a:gd name="T78" fmla="*/ 98 w 126"/>
                <a:gd name="T79" fmla="*/ 102 h 128"/>
                <a:gd name="T80" fmla="*/ 108 w 126"/>
                <a:gd name="T81" fmla="*/ 86 h 128"/>
                <a:gd name="T82" fmla="*/ 112 w 126"/>
                <a:gd name="T83" fmla="*/ 64 h 128"/>
                <a:gd name="T84" fmla="*/ 126 w 126"/>
                <a:gd name="T85" fmla="*/ 64 h 128"/>
                <a:gd name="T86" fmla="*/ 121 w 126"/>
                <a:gd name="T87" fmla="*/ 90 h 128"/>
                <a:gd name="T88" fmla="*/ 107 w 126"/>
                <a:gd name="T89" fmla="*/ 111 h 128"/>
                <a:gd name="T90" fmla="*/ 87 w 126"/>
                <a:gd name="T91" fmla="*/ 124 h 128"/>
                <a:gd name="T92" fmla="*/ 63 w 126"/>
                <a:gd name="T93" fmla="*/ 128 h 128"/>
                <a:gd name="T94" fmla="*/ 38 w 126"/>
                <a:gd name="T95" fmla="*/ 123 h 128"/>
                <a:gd name="T96" fmla="*/ 18 w 126"/>
                <a:gd name="T97" fmla="*/ 110 h 128"/>
                <a:gd name="T98" fmla="*/ 5 w 126"/>
                <a:gd name="T99" fmla="*/ 90 h 128"/>
                <a:gd name="T100" fmla="*/ 0 w 126"/>
                <a:gd name="T101" fmla="*/ 64 h 128"/>
                <a:gd name="T102" fmla="*/ 5 w 126"/>
                <a:gd name="T103" fmla="*/ 38 h 128"/>
                <a:gd name="T104" fmla="*/ 19 w 126"/>
                <a:gd name="T105" fmla="*/ 17 h 128"/>
                <a:gd name="T106" fmla="*/ 39 w 126"/>
                <a:gd name="T107" fmla="*/ 4 h 128"/>
                <a:gd name="T108" fmla="*/ 63 w 126"/>
                <a:gd name="T109" fmla="*/ 0 h 128"/>
                <a:gd name="T110" fmla="*/ 87 w 126"/>
                <a:gd name="T111" fmla="*/ 4 h 128"/>
                <a:gd name="T112" fmla="*/ 107 w 126"/>
                <a:gd name="T113" fmla="*/ 17 h 128"/>
                <a:gd name="T114" fmla="*/ 121 w 126"/>
                <a:gd name="T115" fmla="*/ 38 h 128"/>
                <a:gd name="T116" fmla="*/ 126 w 126"/>
                <a:gd name="T11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128">
                  <a:moveTo>
                    <a:pt x="63" y="60"/>
                  </a:moveTo>
                  <a:cubicBezTo>
                    <a:pt x="66" y="60"/>
                    <a:pt x="68" y="60"/>
                    <a:pt x="70" y="60"/>
                  </a:cubicBezTo>
                  <a:cubicBezTo>
                    <a:pt x="72" y="60"/>
                    <a:pt x="73" y="60"/>
                    <a:pt x="75" y="59"/>
                  </a:cubicBezTo>
                  <a:cubicBezTo>
                    <a:pt x="76" y="58"/>
                    <a:pt x="78" y="57"/>
                    <a:pt x="79" y="55"/>
                  </a:cubicBezTo>
                  <a:cubicBezTo>
                    <a:pt x="79" y="54"/>
                    <a:pt x="80" y="52"/>
                    <a:pt x="80" y="49"/>
                  </a:cubicBezTo>
                  <a:cubicBezTo>
                    <a:pt x="80" y="47"/>
                    <a:pt x="79" y="45"/>
                    <a:pt x="78" y="44"/>
                  </a:cubicBezTo>
                  <a:cubicBezTo>
                    <a:pt x="77" y="43"/>
                    <a:pt x="76" y="42"/>
                    <a:pt x="75" y="41"/>
                  </a:cubicBezTo>
                  <a:cubicBezTo>
                    <a:pt x="73" y="40"/>
                    <a:pt x="72" y="40"/>
                    <a:pt x="70" y="40"/>
                  </a:cubicBezTo>
                  <a:cubicBezTo>
                    <a:pt x="68" y="40"/>
                    <a:pt x="66" y="40"/>
                    <a:pt x="65" y="40"/>
                  </a:cubicBezTo>
                  <a:cubicBezTo>
                    <a:pt x="50" y="40"/>
                    <a:pt x="50" y="40"/>
                    <a:pt x="50" y="40"/>
                  </a:cubicBezTo>
                  <a:cubicBezTo>
                    <a:pt x="50" y="60"/>
                    <a:pt x="50" y="60"/>
                    <a:pt x="50" y="60"/>
                  </a:cubicBezTo>
                  <a:lnTo>
                    <a:pt x="63" y="60"/>
                  </a:lnTo>
                  <a:close/>
                  <a:moveTo>
                    <a:pt x="50" y="101"/>
                  </a:moveTo>
                  <a:cubicBezTo>
                    <a:pt x="39" y="101"/>
                    <a:pt x="39" y="101"/>
                    <a:pt x="39" y="101"/>
                  </a:cubicBezTo>
                  <a:cubicBezTo>
                    <a:pt x="39" y="30"/>
                    <a:pt x="39" y="30"/>
                    <a:pt x="39" y="30"/>
                  </a:cubicBezTo>
                  <a:cubicBezTo>
                    <a:pt x="66" y="30"/>
                    <a:pt x="66" y="30"/>
                    <a:pt x="66" y="30"/>
                  </a:cubicBezTo>
                  <a:cubicBezTo>
                    <a:pt x="74" y="30"/>
                    <a:pt x="81" y="31"/>
                    <a:pt x="85" y="34"/>
                  </a:cubicBezTo>
                  <a:cubicBezTo>
                    <a:pt x="89" y="38"/>
                    <a:pt x="92" y="43"/>
                    <a:pt x="92" y="50"/>
                  </a:cubicBezTo>
                  <a:cubicBezTo>
                    <a:pt x="92" y="57"/>
                    <a:pt x="90" y="61"/>
                    <a:pt x="86" y="64"/>
                  </a:cubicBezTo>
                  <a:cubicBezTo>
                    <a:pt x="83" y="67"/>
                    <a:pt x="78" y="69"/>
                    <a:pt x="73" y="70"/>
                  </a:cubicBezTo>
                  <a:cubicBezTo>
                    <a:pt x="93" y="101"/>
                    <a:pt x="93" y="101"/>
                    <a:pt x="93" y="101"/>
                  </a:cubicBezTo>
                  <a:cubicBezTo>
                    <a:pt x="80" y="101"/>
                    <a:pt x="80" y="101"/>
                    <a:pt x="80" y="101"/>
                  </a:cubicBezTo>
                  <a:cubicBezTo>
                    <a:pt x="61" y="70"/>
                    <a:pt x="61" y="70"/>
                    <a:pt x="61" y="70"/>
                  </a:cubicBezTo>
                  <a:cubicBezTo>
                    <a:pt x="50" y="70"/>
                    <a:pt x="50" y="70"/>
                    <a:pt x="50" y="70"/>
                  </a:cubicBezTo>
                  <a:lnTo>
                    <a:pt x="50" y="101"/>
                  </a:lnTo>
                  <a:close/>
                  <a:moveTo>
                    <a:pt x="112" y="64"/>
                  </a:moveTo>
                  <a:cubicBezTo>
                    <a:pt x="112" y="56"/>
                    <a:pt x="111" y="49"/>
                    <a:pt x="108" y="43"/>
                  </a:cubicBezTo>
                  <a:cubicBezTo>
                    <a:pt x="106" y="36"/>
                    <a:pt x="102" y="30"/>
                    <a:pt x="98" y="26"/>
                  </a:cubicBezTo>
                  <a:cubicBezTo>
                    <a:pt x="93" y="21"/>
                    <a:pt x="88" y="17"/>
                    <a:pt x="82" y="15"/>
                  </a:cubicBezTo>
                  <a:cubicBezTo>
                    <a:pt x="76" y="12"/>
                    <a:pt x="70" y="11"/>
                    <a:pt x="63" y="11"/>
                  </a:cubicBezTo>
                  <a:cubicBezTo>
                    <a:pt x="56" y="11"/>
                    <a:pt x="50" y="12"/>
                    <a:pt x="44" y="15"/>
                  </a:cubicBezTo>
                  <a:cubicBezTo>
                    <a:pt x="38" y="17"/>
                    <a:pt x="33" y="21"/>
                    <a:pt x="28" y="26"/>
                  </a:cubicBezTo>
                  <a:cubicBezTo>
                    <a:pt x="24" y="30"/>
                    <a:pt x="20" y="36"/>
                    <a:pt x="18" y="43"/>
                  </a:cubicBezTo>
                  <a:cubicBezTo>
                    <a:pt x="15" y="49"/>
                    <a:pt x="14" y="56"/>
                    <a:pt x="14" y="64"/>
                  </a:cubicBezTo>
                  <a:cubicBezTo>
                    <a:pt x="14" y="71"/>
                    <a:pt x="15" y="78"/>
                    <a:pt x="17" y="85"/>
                  </a:cubicBezTo>
                  <a:cubicBezTo>
                    <a:pt x="20" y="91"/>
                    <a:pt x="23" y="97"/>
                    <a:pt x="27" y="102"/>
                  </a:cubicBezTo>
                  <a:cubicBezTo>
                    <a:pt x="31" y="106"/>
                    <a:pt x="37" y="110"/>
                    <a:pt x="43" y="113"/>
                  </a:cubicBezTo>
                  <a:cubicBezTo>
                    <a:pt x="49" y="116"/>
                    <a:pt x="55" y="117"/>
                    <a:pt x="63" y="117"/>
                  </a:cubicBezTo>
                  <a:cubicBezTo>
                    <a:pt x="70" y="117"/>
                    <a:pt x="76" y="116"/>
                    <a:pt x="82" y="113"/>
                  </a:cubicBezTo>
                  <a:cubicBezTo>
                    <a:pt x="88" y="111"/>
                    <a:pt x="93" y="107"/>
                    <a:pt x="98" y="102"/>
                  </a:cubicBezTo>
                  <a:cubicBezTo>
                    <a:pt x="102" y="98"/>
                    <a:pt x="106" y="92"/>
                    <a:pt x="108" y="86"/>
                  </a:cubicBezTo>
                  <a:cubicBezTo>
                    <a:pt x="111" y="79"/>
                    <a:pt x="112" y="72"/>
                    <a:pt x="112" y="64"/>
                  </a:cubicBezTo>
                  <a:moveTo>
                    <a:pt x="126" y="64"/>
                  </a:moveTo>
                  <a:cubicBezTo>
                    <a:pt x="126" y="74"/>
                    <a:pt x="124" y="82"/>
                    <a:pt x="121" y="90"/>
                  </a:cubicBezTo>
                  <a:cubicBezTo>
                    <a:pt x="117" y="98"/>
                    <a:pt x="113" y="105"/>
                    <a:pt x="107" y="111"/>
                  </a:cubicBezTo>
                  <a:cubicBezTo>
                    <a:pt x="101" y="116"/>
                    <a:pt x="95" y="121"/>
                    <a:pt x="87" y="124"/>
                  </a:cubicBezTo>
                  <a:cubicBezTo>
                    <a:pt x="79" y="127"/>
                    <a:pt x="71" y="128"/>
                    <a:pt x="63" y="128"/>
                  </a:cubicBezTo>
                  <a:cubicBezTo>
                    <a:pt x="54" y="128"/>
                    <a:pt x="45" y="127"/>
                    <a:pt x="38" y="123"/>
                  </a:cubicBezTo>
                  <a:cubicBezTo>
                    <a:pt x="30" y="120"/>
                    <a:pt x="23" y="116"/>
                    <a:pt x="18" y="110"/>
                  </a:cubicBezTo>
                  <a:cubicBezTo>
                    <a:pt x="12" y="104"/>
                    <a:pt x="8" y="97"/>
                    <a:pt x="5" y="90"/>
                  </a:cubicBezTo>
                  <a:cubicBezTo>
                    <a:pt x="2" y="82"/>
                    <a:pt x="0" y="73"/>
                    <a:pt x="0" y="64"/>
                  </a:cubicBezTo>
                  <a:cubicBezTo>
                    <a:pt x="0" y="54"/>
                    <a:pt x="2" y="46"/>
                    <a:pt x="5" y="38"/>
                  </a:cubicBezTo>
                  <a:cubicBezTo>
                    <a:pt x="9" y="30"/>
                    <a:pt x="13" y="23"/>
                    <a:pt x="19" y="17"/>
                  </a:cubicBezTo>
                  <a:cubicBezTo>
                    <a:pt x="25" y="12"/>
                    <a:pt x="31" y="7"/>
                    <a:pt x="39" y="4"/>
                  </a:cubicBezTo>
                  <a:cubicBezTo>
                    <a:pt x="47" y="1"/>
                    <a:pt x="55" y="0"/>
                    <a:pt x="63" y="0"/>
                  </a:cubicBezTo>
                  <a:cubicBezTo>
                    <a:pt x="71" y="0"/>
                    <a:pt x="79" y="1"/>
                    <a:pt x="87" y="4"/>
                  </a:cubicBezTo>
                  <a:cubicBezTo>
                    <a:pt x="95" y="7"/>
                    <a:pt x="101" y="12"/>
                    <a:pt x="107" y="17"/>
                  </a:cubicBezTo>
                  <a:cubicBezTo>
                    <a:pt x="113" y="23"/>
                    <a:pt x="117" y="30"/>
                    <a:pt x="121" y="38"/>
                  </a:cubicBezTo>
                  <a:cubicBezTo>
                    <a:pt x="124" y="46"/>
                    <a:pt x="126" y="54"/>
                    <a:pt x="126" y="64"/>
                  </a:cubicBezTo>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 name="Title 1"/>
          <p:cNvSpPr>
            <a:spLocks noGrp="1"/>
          </p:cNvSpPr>
          <p:nvPr userDrawn="1">
            <p:ph type="ctrTitle"/>
          </p:nvPr>
        </p:nvSpPr>
        <p:spPr>
          <a:xfrm>
            <a:off x="595087" y="1714499"/>
            <a:ext cx="8074152" cy="2402305"/>
          </a:xfrm>
        </p:spPr>
        <p:txBody>
          <a:bodyPr anchor="b">
            <a:normAutofit/>
          </a:bodyPr>
          <a:lstStyle>
            <a:lvl1pPr algn="l">
              <a:defRPr sz="4000" b="1">
                <a:solidFill>
                  <a:schemeClr val="accent6"/>
                </a:solidFill>
              </a:defRPr>
            </a:lvl1pPr>
          </a:lstStyle>
          <a:p>
            <a:r>
              <a:rPr lang="en-US" dirty="0"/>
              <a:t>Click to edit Master title style</a:t>
            </a:r>
          </a:p>
        </p:txBody>
      </p:sp>
      <p:sp>
        <p:nvSpPr>
          <p:cNvPr id="15" name="Subtitle 2"/>
          <p:cNvSpPr>
            <a:spLocks noGrp="1"/>
          </p:cNvSpPr>
          <p:nvPr userDrawn="1">
            <p:ph type="subTitle" idx="1"/>
          </p:nvPr>
        </p:nvSpPr>
        <p:spPr>
          <a:xfrm>
            <a:off x="595087" y="4288492"/>
            <a:ext cx="6232264" cy="1593323"/>
          </a:xfrm>
          <a:prstGeom prst="rect">
            <a:avLst/>
          </a:prstGeom>
        </p:spPr>
        <p:txBody>
          <a:bodyPr>
            <a:normAutofit/>
          </a:bodyPr>
          <a:lstStyle>
            <a:lvl1pPr marL="0" indent="0" algn="l">
              <a:buNone/>
              <a:defRPr sz="2000" b="0" i="0" cap="none" baseline="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5" name="Footer Placeholder 4"/>
          <p:cNvSpPr>
            <a:spLocks noGrp="1"/>
          </p:cNvSpPr>
          <p:nvPr>
            <p:ph type="ftr" sz="quarter" idx="11"/>
          </p:nvPr>
        </p:nvSpPr>
        <p:spPr>
          <a:xfrm>
            <a:off x="603569" y="6294079"/>
            <a:ext cx="4114800" cy="227527"/>
          </a:xfrm>
        </p:spPr>
        <p:txBody>
          <a:bodyPr/>
          <a:lstStyle/>
          <a:p>
            <a:r>
              <a:rPr lang="en-US"/>
              <a:t>CONFIDENTIAL</a:t>
            </a:r>
            <a:endParaRPr lang="en-US" dirty="0"/>
          </a:p>
        </p:txBody>
      </p:sp>
    </p:spTree>
    <p:extLst>
      <p:ext uri="{BB962C8B-B14F-4D97-AF65-F5344CB8AC3E}">
        <p14:creationId xmlns:p14="http://schemas.microsoft.com/office/powerpoint/2010/main" val="3902570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Line 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CONFIDENTIAL</a:t>
            </a:r>
            <a:endParaRPr lang="en-US" dirty="0"/>
          </a:p>
        </p:txBody>
      </p:sp>
      <p:sp>
        <p:nvSpPr>
          <p:cNvPr id="7" name="Content Placeholder 6"/>
          <p:cNvSpPr>
            <a:spLocks noGrp="1"/>
          </p:cNvSpPr>
          <p:nvPr>
            <p:ph sz="quarter" idx="12"/>
          </p:nvPr>
        </p:nvSpPr>
        <p:spPr>
          <a:xfrm>
            <a:off x="619125" y="1312863"/>
            <a:ext cx="10963275"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79523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Line 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CONFIDENTIAL</a:t>
            </a:r>
            <a:endParaRPr lang="en-US" dirty="0"/>
          </a:p>
        </p:txBody>
      </p:sp>
      <p:sp>
        <p:nvSpPr>
          <p:cNvPr id="7" name="Content Placeholder 6"/>
          <p:cNvSpPr>
            <a:spLocks noGrp="1"/>
          </p:cNvSpPr>
          <p:nvPr>
            <p:ph sz="quarter" idx="12"/>
          </p:nvPr>
        </p:nvSpPr>
        <p:spPr>
          <a:xfrm>
            <a:off x="619125" y="1767393"/>
            <a:ext cx="10963275" cy="426987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a:xfrm>
            <a:off x="619124" y="457200"/>
            <a:ext cx="10963276" cy="1052864"/>
          </a:xfrm>
        </p:spPr>
        <p:txBody>
          <a:bodyPr/>
          <a:lstStyle/>
          <a:p>
            <a:r>
              <a:rPr lang="en-US"/>
              <a:t>Click to edit Master title style</a:t>
            </a:r>
          </a:p>
        </p:txBody>
      </p:sp>
    </p:spTree>
    <p:extLst>
      <p:ext uri="{BB962C8B-B14F-4D97-AF65-F5344CB8AC3E}">
        <p14:creationId xmlns:p14="http://schemas.microsoft.com/office/powerpoint/2010/main" val="425980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0" y="-21998"/>
            <a:ext cx="12192000" cy="6858000"/>
          </a:xfrm>
          <a:prstGeom prst="rect">
            <a:avLst/>
          </a:prstGeom>
        </p:spPr>
      </p:pic>
      <p:sp>
        <p:nvSpPr>
          <p:cNvPr id="8" name="Footer Placeholder 4"/>
          <p:cNvSpPr>
            <a:spLocks noGrp="1"/>
          </p:cNvSpPr>
          <p:nvPr>
            <p:ph type="ftr" sz="quarter" idx="3"/>
          </p:nvPr>
        </p:nvSpPr>
        <p:spPr>
          <a:xfrm>
            <a:off x="1029323" y="6294592"/>
            <a:ext cx="4114800" cy="227527"/>
          </a:xfrm>
          <a:prstGeom prst="rect">
            <a:avLst/>
          </a:prstGeom>
        </p:spPr>
        <p:txBody>
          <a:bodyPr vert="horz" lIns="0" tIns="0" rIns="0" bIns="0" rtlCol="0" anchor="ctr"/>
          <a:lstStyle>
            <a:lvl1pPr algn="l">
              <a:defRPr sz="700" spc="300">
                <a:solidFill>
                  <a:schemeClr val="tx2">
                    <a:lumMod val="40000"/>
                    <a:lumOff val="60000"/>
                  </a:schemeClr>
                </a:solidFill>
              </a:defRPr>
            </a:lvl1pPr>
          </a:lstStyle>
          <a:p>
            <a:r>
              <a:rPr lang="en-US" dirty="0"/>
              <a:t>CONFIDENTIAL</a:t>
            </a:r>
          </a:p>
        </p:txBody>
      </p:sp>
      <p:grpSp>
        <p:nvGrpSpPr>
          <p:cNvPr id="9" name="Group 4"/>
          <p:cNvGrpSpPr>
            <a:grpSpLocks noChangeAspect="1"/>
          </p:cNvGrpSpPr>
          <p:nvPr userDrawn="1"/>
        </p:nvGrpSpPr>
        <p:grpSpPr bwMode="auto">
          <a:xfrm>
            <a:off x="10910609" y="6290004"/>
            <a:ext cx="671790" cy="236919"/>
            <a:chOff x="-4628" y="1477"/>
            <a:chExt cx="8189" cy="2888"/>
          </a:xfrm>
        </p:grpSpPr>
        <p:sp>
          <p:nvSpPr>
            <p:cNvPr id="10" name="Freeform 5"/>
            <p:cNvSpPr>
              <a:spLocks noEditPoints="1"/>
            </p:cNvSpPr>
            <p:nvPr userDrawn="1"/>
          </p:nvSpPr>
          <p:spPr bwMode="auto">
            <a:xfrm>
              <a:off x="-4628" y="1477"/>
              <a:ext cx="8189" cy="2888"/>
            </a:xfrm>
            <a:custGeom>
              <a:avLst/>
              <a:gdLst>
                <a:gd name="T0" fmla="*/ 2332 w 4865"/>
                <a:gd name="T1" fmla="*/ 704 h 1714"/>
                <a:gd name="T2" fmla="*/ 1949 w 4865"/>
                <a:gd name="T3" fmla="*/ 440 h 1714"/>
                <a:gd name="T4" fmla="*/ 2284 w 4865"/>
                <a:gd name="T5" fmla="*/ 229 h 1714"/>
                <a:gd name="T6" fmla="*/ 2704 w 4865"/>
                <a:gd name="T7" fmla="*/ 325 h 1714"/>
                <a:gd name="T8" fmla="*/ 2815 w 4865"/>
                <a:gd name="T9" fmla="*/ 117 h 1714"/>
                <a:gd name="T10" fmla="*/ 2277 w 4865"/>
                <a:gd name="T11" fmla="*/ 0 h 1714"/>
                <a:gd name="T12" fmla="*/ 1650 w 4865"/>
                <a:gd name="T13" fmla="*/ 454 h 1714"/>
                <a:gd name="T14" fmla="*/ 2255 w 4865"/>
                <a:gd name="T15" fmla="*/ 945 h 1714"/>
                <a:gd name="T16" fmla="*/ 2626 w 4865"/>
                <a:gd name="T17" fmla="*/ 1230 h 1714"/>
                <a:gd name="T18" fmla="*/ 2262 w 4865"/>
                <a:gd name="T19" fmla="*/ 1475 h 1714"/>
                <a:gd name="T20" fmla="*/ 1758 w 4865"/>
                <a:gd name="T21" fmla="*/ 1333 h 1714"/>
                <a:gd name="T22" fmla="*/ 1627 w 4865"/>
                <a:gd name="T23" fmla="*/ 1546 h 1714"/>
                <a:gd name="T24" fmla="*/ 2262 w 4865"/>
                <a:gd name="T25" fmla="*/ 1714 h 1714"/>
                <a:gd name="T26" fmla="*/ 2925 w 4865"/>
                <a:gd name="T27" fmla="*/ 1212 h 1714"/>
                <a:gd name="T28" fmla="*/ 2332 w 4865"/>
                <a:gd name="T29" fmla="*/ 704 h 1714"/>
                <a:gd name="T30" fmla="*/ 1295 w 4865"/>
                <a:gd name="T31" fmla="*/ 517 h 1714"/>
                <a:gd name="T32" fmla="*/ 721 w 4865"/>
                <a:gd name="T33" fmla="*/ 30 h 1714"/>
                <a:gd name="T34" fmla="*/ 132 w 4865"/>
                <a:gd name="T35" fmla="*/ 30 h 1714"/>
                <a:gd name="T36" fmla="*/ 0 w 4865"/>
                <a:gd name="T37" fmla="*/ 30 h 1714"/>
                <a:gd name="T38" fmla="*/ 0 w 4865"/>
                <a:gd name="T39" fmla="*/ 1673 h 1714"/>
                <a:gd name="T40" fmla="*/ 263 w 4865"/>
                <a:gd name="T41" fmla="*/ 1673 h 1714"/>
                <a:gd name="T42" fmla="*/ 263 w 4865"/>
                <a:gd name="T43" fmla="*/ 270 h 1714"/>
                <a:gd name="T44" fmla="*/ 706 w 4865"/>
                <a:gd name="T45" fmla="*/ 270 h 1714"/>
                <a:gd name="T46" fmla="*/ 1017 w 4865"/>
                <a:gd name="T47" fmla="*/ 521 h 1714"/>
                <a:gd name="T48" fmla="*/ 687 w 4865"/>
                <a:gd name="T49" fmla="*/ 785 h 1714"/>
                <a:gd name="T50" fmla="*/ 683 w 4865"/>
                <a:gd name="T51" fmla="*/ 785 h 1714"/>
                <a:gd name="T52" fmla="*/ 524 w 4865"/>
                <a:gd name="T53" fmla="*/ 787 h 1714"/>
                <a:gd name="T54" fmla="*/ 1054 w 4865"/>
                <a:gd name="T55" fmla="*/ 1675 h 1714"/>
                <a:gd name="T56" fmla="*/ 1364 w 4865"/>
                <a:gd name="T57" fmla="*/ 1675 h 1714"/>
                <a:gd name="T58" fmla="*/ 949 w 4865"/>
                <a:gd name="T59" fmla="*/ 975 h 1714"/>
                <a:gd name="T60" fmla="*/ 1295 w 4865"/>
                <a:gd name="T61" fmla="*/ 517 h 1714"/>
                <a:gd name="T62" fmla="*/ 4865 w 4865"/>
                <a:gd name="T63" fmla="*/ 1675 h 1714"/>
                <a:gd name="T64" fmla="*/ 4544 w 4865"/>
                <a:gd name="T65" fmla="*/ 1675 h 1714"/>
                <a:gd name="T66" fmla="*/ 3962 w 4865"/>
                <a:gd name="T67" fmla="*/ 394 h 1714"/>
                <a:gd name="T68" fmla="*/ 3405 w 4865"/>
                <a:gd name="T69" fmla="*/ 1675 h 1714"/>
                <a:gd name="T70" fmla="*/ 3082 w 4865"/>
                <a:gd name="T71" fmla="*/ 1675 h 1714"/>
                <a:gd name="T72" fmla="*/ 3815 w 4865"/>
                <a:gd name="T73" fmla="*/ 41 h 1714"/>
                <a:gd name="T74" fmla="*/ 4116 w 4865"/>
                <a:gd name="T75" fmla="*/ 41 h 1714"/>
                <a:gd name="T76" fmla="*/ 4865 w 4865"/>
                <a:gd name="T77" fmla="*/ 1675 h 1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65" h="1714">
                  <a:moveTo>
                    <a:pt x="2332" y="704"/>
                  </a:moveTo>
                  <a:cubicBezTo>
                    <a:pt x="2056" y="630"/>
                    <a:pt x="1949" y="567"/>
                    <a:pt x="1949" y="440"/>
                  </a:cubicBezTo>
                  <a:cubicBezTo>
                    <a:pt x="1949" y="248"/>
                    <a:pt x="2196" y="229"/>
                    <a:pt x="2284" y="229"/>
                  </a:cubicBezTo>
                  <a:cubicBezTo>
                    <a:pt x="2423" y="229"/>
                    <a:pt x="2600" y="273"/>
                    <a:pt x="2704" y="325"/>
                  </a:cubicBezTo>
                  <a:cubicBezTo>
                    <a:pt x="2815" y="117"/>
                    <a:pt x="2815" y="117"/>
                    <a:pt x="2815" y="117"/>
                  </a:cubicBezTo>
                  <a:cubicBezTo>
                    <a:pt x="2674" y="47"/>
                    <a:pt x="2458" y="0"/>
                    <a:pt x="2277" y="0"/>
                  </a:cubicBezTo>
                  <a:cubicBezTo>
                    <a:pt x="1891" y="0"/>
                    <a:pt x="1650" y="168"/>
                    <a:pt x="1650" y="454"/>
                  </a:cubicBezTo>
                  <a:cubicBezTo>
                    <a:pt x="1650" y="781"/>
                    <a:pt x="1990" y="874"/>
                    <a:pt x="2255" y="945"/>
                  </a:cubicBezTo>
                  <a:cubicBezTo>
                    <a:pt x="2530" y="1019"/>
                    <a:pt x="2626" y="1103"/>
                    <a:pt x="2626" y="1230"/>
                  </a:cubicBezTo>
                  <a:cubicBezTo>
                    <a:pt x="2626" y="1442"/>
                    <a:pt x="2401" y="1475"/>
                    <a:pt x="2262" y="1475"/>
                  </a:cubicBezTo>
                  <a:cubicBezTo>
                    <a:pt x="2071" y="1475"/>
                    <a:pt x="1913" y="1424"/>
                    <a:pt x="1758" y="1333"/>
                  </a:cubicBezTo>
                  <a:cubicBezTo>
                    <a:pt x="1627" y="1546"/>
                    <a:pt x="1627" y="1546"/>
                    <a:pt x="1627" y="1546"/>
                  </a:cubicBezTo>
                  <a:cubicBezTo>
                    <a:pt x="1821" y="1661"/>
                    <a:pt x="2023" y="1714"/>
                    <a:pt x="2262" y="1714"/>
                  </a:cubicBezTo>
                  <a:cubicBezTo>
                    <a:pt x="2660" y="1714"/>
                    <a:pt x="2925" y="1517"/>
                    <a:pt x="2925" y="1212"/>
                  </a:cubicBezTo>
                  <a:cubicBezTo>
                    <a:pt x="2925" y="872"/>
                    <a:pt x="2603" y="777"/>
                    <a:pt x="2332" y="704"/>
                  </a:cubicBezTo>
                  <a:moveTo>
                    <a:pt x="1295" y="517"/>
                  </a:moveTo>
                  <a:cubicBezTo>
                    <a:pt x="1290" y="230"/>
                    <a:pt x="1055" y="30"/>
                    <a:pt x="721" y="30"/>
                  </a:cubicBezTo>
                  <a:cubicBezTo>
                    <a:pt x="132" y="30"/>
                    <a:pt x="132" y="30"/>
                    <a:pt x="132" y="30"/>
                  </a:cubicBezTo>
                  <a:cubicBezTo>
                    <a:pt x="0" y="30"/>
                    <a:pt x="0" y="30"/>
                    <a:pt x="0" y="30"/>
                  </a:cubicBezTo>
                  <a:cubicBezTo>
                    <a:pt x="0" y="1673"/>
                    <a:pt x="0" y="1673"/>
                    <a:pt x="0" y="1673"/>
                  </a:cubicBezTo>
                  <a:cubicBezTo>
                    <a:pt x="263" y="1673"/>
                    <a:pt x="263" y="1673"/>
                    <a:pt x="263" y="1673"/>
                  </a:cubicBezTo>
                  <a:cubicBezTo>
                    <a:pt x="263" y="270"/>
                    <a:pt x="263" y="270"/>
                    <a:pt x="263" y="270"/>
                  </a:cubicBezTo>
                  <a:cubicBezTo>
                    <a:pt x="706" y="270"/>
                    <a:pt x="706" y="270"/>
                    <a:pt x="706" y="270"/>
                  </a:cubicBezTo>
                  <a:cubicBezTo>
                    <a:pt x="855" y="270"/>
                    <a:pt x="1014" y="344"/>
                    <a:pt x="1017" y="521"/>
                  </a:cubicBezTo>
                  <a:cubicBezTo>
                    <a:pt x="1019" y="678"/>
                    <a:pt x="896" y="776"/>
                    <a:pt x="687" y="785"/>
                  </a:cubicBezTo>
                  <a:cubicBezTo>
                    <a:pt x="683" y="785"/>
                    <a:pt x="683" y="785"/>
                    <a:pt x="683" y="785"/>
                  </a:cubicBezTo>
                  <a:cubicBezTo>
                    <a:pt x="524" y="787"/>
                    <a:pt x="524" y="787"/>
                    <a:pt x="524" y="787"/>
                  </a:cubicBezTo>
                  <a:cubicBezTo>
                    <a:pt x="1054" y="1675"/>
                    <a:pt x="1054" y="1675"/>
                    <a:pt x="1054" y="1675"/>
                  </a:cubicBezTo>
                  <a:cubicBezTo>
                    <a:pt x="1364" y="1675"/>
                    <a:pt x="1364" y="1675"/>
                    <a:pt x="1364" y="1675"/>
                  </a:cubicBezTo>
                  <a:cubicBezTo>
                    <a:pt x="1364" y="1675"/>
                    <a:pt x="1109" y="1245"/>
                    <a:pt x="949" y="975"/>
                  </a:cubicBezTo>
                  <a:cubicBezTo>
                    <a:pt x="1185" y="892"/>
                    <a:pt x="1297" y="706"/>
                    <a:pt x="1295" y="517"/>
                  </a:cubicBezTo>
                  <a:moveTo>
                    <a:pt x="4865" y="1675"/>
                  </a:moveTo>
                  <a:cubicBezTo>
                    <a:pt x="4544" y="1675"/>
                    <a:pt x="4544" y="1675"/>
                    <a:pt x="4544" y="1675"/>
                  </a:cubicBezTo>
                  <a:cubicBezTo>
                    <a:pt x="3962" y="394"/>
                    <a:pt x="3962" y="394"/>
                    <a:pt x="3962" y="394"/>
                  </a:cubicBezTo>
                  <a:cubicBezTo>
                    <a:pt x="3405" y="1675"/>
                    <a:pt x="3405" y="1675"/>
                    <a:pt x="3405" y="1675"/>
                  </a:cubicBezTo>
                  <a:cubicBezTo>
                    <a:pt x="3082" y="1675"/>
                    <a:pt x="3082" y="1675"/>
                    <a:pt x="3082" y="1675"/>
                  </a:cubicBezTo>
                  <a:cubicBezTo>
                    <a:pt x="3815" y="41"/>
                    <a:pt x="3815" y="41"/>
                    <a:pt x="3815" y="41"/>
                  </a:cubicBezTo>
                  <a:cubicBezTo>
                    <a:pt x="4116" y="41"/>
                    <a:pt x="4116" y="41"/>
                    <a:pt x="4116" y="41"/>
                  </a:cubicBezTo>
                  <a:lnTo>
                    <a:pt x="4865" y="1675"/>
                  </a:lnTo>
                  <a:close/>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noEditPoints="1"/>
            </p:cNvSpPr>
            <p:nvPr userDrawn="1"/>
          </p:nvSpPr>
          <p:spPr bwMode="auto">
            <a:xfrm>
              <a:off x="2826" y="1546"/>
              <a:ext cx="212" cy="215"/>
            </a:xfrm>
            <a:custGeom>
              <a:avLst/>
              <a:gdLst>
                <a:gd name="T0" fmla="*/ 63 w 126"/>
                <a:gd name="T1" fmla="*/ 60 h 128"/>
                <a:gd name="T2" fmla="*/ 70 w 126"/>
                <a:gd name="T3" fmla="*/ 60 h 128"/>
                <a:gd name="T4" fmla="*/ 75 w 126"/>
                <a:gd name="T5" fmla="*/ 59 h 128"/>
                <a:gd name="T6" fmla="*/ 79 w 126"/>
                <a:gd name="T7" fmla="*/ 55 h 128"/>
                <a:gd name="T8" fmla="*/ 80 w 126"/>
                <a:gd name="T9" fmla="*/ 49 h 128"/>
                <a:gd name="T10" fmla="*/ 78 w 126"/>
                <a:gd name="T11" fmla="*/ 44 h 128"/>
                <a:gd name="T12" fmla="*/ 75 w 126"/>
                <a:gd name="T13" fmla="*/ 41 h 128"/>
                <a:gd name="T14" fmla="*/ 70 w 126"/>
                <a:gd name="T15" fmla="*/ 40 h 128"/>
                <a:gd name="T16" fmla="*/ 65 w 126"/>
                <a:gd name="T17" fmla="*/ 40 h 128"/>
                <a:gd name="T18" fmla="*/ 50 w 126"/>
                <a:gd name="T19" fmla="*/ 40 h 128"/>
                <a:gd name="T20" fmla="*/ 50 w 126"/>
                <a:gd name="T21" fmla="*/ 60 h 128"/>
                <a:gd name="T22" fmla="*/ 63 w 126"/>
                <a:gd name="T23" fmla="*/ 60 h 128"/>
                <a:gd name="T24" fmla="*/ 50 w 126"/>
                <a:gd name="T25" fmla="*/ 101 h 128"/>
                <a:gd name="T26" fmla="*/ 39 w 126"/>
                <a:gd name="T27" fmla="*/ 101 h 128"/>
                <a:gd name="T28" fmla="*/ 39 w 126"/>
                <a:gd name="T29" fmla="*/ 30 h 128"/>
                <a:gd name="T30" fmla="*/ 66 w 126"/>
                <a:gd name="T31" fmla="*/ 30 h 128"/>
                <a:gd name="T32" fmla="*/ 85 w 126"/>
                <a:gd name="T33" fmla="*/ 34 h 128"/>
                <a:gd name="T34" fmla="*/ 92 w 126"/>
                <a:gd name="T35" fmla="*/ 50 h 128"/>
                <a:gd name="T36" fmla="*/ 86 w 126"/>
                <a:gd name="T37" fmla="*/ 64 h 128"/>
                <a:gd name="T38" fmla="*/ 73 w 126"/>
                <a:gd name="T39" fmla="*/ 70 h 128"/>
                <a:gd name="T40" fmla="*/ 93 w 126"/>
                <a:gd name="T41" fmla="*/ 101 h 128"/>
                <a:gd name="T42" fmla="*/ 80 w 126"/>
                <a:gd name="T43" fmla="*/ 101 h 128"/>
                <a:gd name="T44" fmla="*/ 61 w 126"/>
                <a:gd name="T45" fmla="*/ 70 h 128"/>
                <a:gd name="T46" fmla="*/ 50 w 126"/>
                <a:gd name="T47" fmla="*/ 70 h 128"/>
                <a:gd name="T48" fmla="*/ 50 w 126"/>
                <a:gd name="T49" fmla="*/ 101 h 128"/>
                <a:gd name="T50" fmla="*/ 112 w 126"/>
                <a:gd name="T51" fmla="*/ 64 h 128"/>
                <a:gd name="T52" fmla="*/ 108 w 126"/>
                <a:gd name="T53" fmla="*/ 43 h 128"/>
                <a:gd name="T54" fmla="*/ 98 w 126"/>
                <a:gd name="T55" fmla="*/ 26 h 128"/>
                <a:gd name="T56" fmla="*/ 82 w 126"/>
                <a:gd name="T57" fmla="*/ 15 h 128"/>
                <a:gd name="T58" fmla="*/ 63 w 126"/>
                <a:gd name="T59" fmla="*/ 11 h 128"/>
                <a:gd name="T60" fmla="*/ 44 w 126"/>
                <a:gd name="T61" fmla="*/ 15 h 128"/>
                <a:gd name="T62" fmla="*/ 28 w 126"/>
                <a:gd name="T63" fmla="*/ 26 h 128"/>
                <a:gd name="T64" fmla="*/ 18 w 126"/>
                <a:gd name="T65" fmla="*/ 43 h 128"/>
                <a:gd name="T66" fmla="*/ 14 w 126"/>
                <a:gd name="T67" fmla="*/ 64 h 128"/>
                <a:gd name="T68" fmla="*/ 17 w 126"/>
                <a:gd name="T69" fmla="*/ 85 h 128"/>
                <a:gd name="T70" fmla="*/ 27 w 126"/>
                <a:gd name="T71" fmla="*/ 102 h 128"/>
                <a:gd name="T72" fmla="*/ 43 w 126"/>
                <a:gd name="T73" fmla="*/ 113 h 128"/>
                <a:gd name="T74" fmla="*/ 63 w 126"/>
                <a:gd name="T75" fmla="*/ 117 h 128"/>
                <a:gd name="T76" fmla="*/ 82 w 126"/>
                <a:gd name="T77" fmla="*/ 113 h 128"/>
                <a:gd name="T78" fmla="*/ 98 w 126"/>
                <a:gd name="T79" fmla="*/ 102 h 128"/>
                <a:gd name="T80" fmla="*/ 108 w 126"/>
                <a:gd name="T81" fmla="*/ 86 h 128"/>
                <a:gd name="T82" fmla="*/ 112 w 126"/>
                <a:gd name="T83" fmla="*/ 64 h 128"/>
                <a:gd name="T84" fmla="*/ 126 w 126"/>
                <a:gd name="T85" fmla="*/ 64 h 128"/>
                <a:gd name="T86" fmla="*/ 121 w 126"/>
                <a:gd name="T87" fmla="*/ 90 h 128"/>
                <a:gd name="T88" fmla="*/ 107 w 126"/>
                <a:gd name="T89" fmla="*/ 111 h 128"/>
                <a:gd name="T90" fmla="*/ 87 w 126"/>
                <a:gd name="T91" fmla="*/ 124 h 128"/>
                <a:gd name="T92" fmla="*/ 63 w 126"/>
                <a:gd name="T93" fmla="*/ 128 h 128"/>
                <a:gd name="T94" fmla="*/ 38 w 126"/>
                <a:gd name="T95" fmla="*/ 123 h 128"/>
                <a:gd name="T96" fmla="*/ 18 w 126"/>
                <a:gd name="T97" fmla="*/ 110 h 128"/>
                <a:gd name="T98" fmla="*/ 5 w 126"/>
                <a:gd name="T99" fmla="*/ 90 h 128"/>
                <a:gd name="T100" fmla="*/ 0 w 126"/>
                <a:gd name="T101" fmla="*/ 64 h 128"/>
                <a:gd name="T102" fmla="*/ 5 w 126"/>
                <a:gd name="T103" fmla="*/ 38 h 128"/>
                <a:gd name="T104" fmla="*/ 19 w 126"/>
                <a:gd name="T105" fmla="*/ 17 h 128"/>
                <a:gd name="T106" fmla="*/ 39 w 126"/>
                <a:gd name="T107" fmla="*/ 4 h 128"/>
                <a:gd name="T108" fmla="*/ 63 w 126"/>
                <a:gd name="T109" fmla="*/ 0 h 128"/>
                <a:gd name="T110" fmla="*/ 87 w 126"/>
                <a:gd name="T111" fmla="*/ 4 h 128"/>
                <a:gd name="T112" fmla="*/ 107 w 126"/>
                <a:gd name="T113" fmla="*/ 17 h 128"/>
                <a:gd name="T114" fmla="*/ 121 w 126"/>
                <a:gd name="T115" fmla="*/ 38 h 128"/>
                <a:gd name="T116" fmla="*/ 126 w 126"/>
                <a:gd name="T117" fmla="*/ 6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128">
                  <a:moveTo>
                    <a:pt x="63" y="60"/>
                  </a:moveTo>
                  <a:cubicBezTo>
                    <a:pt x="66" y="60"/>
                    <a:pt x="68" y="60"/>
                    <a:pt x="70" y="60"/>
                  </a:cubicBezTo>
                  <a:cubicBezTo>
                    <a:pt x="72" y="60"/>
                    <a:pt x="73" y="60"/>
                    <a:pt x="75" y="59"/>
                  </a:cubicBezTo>
                  <a:cubicBezTo>
                    <a:pt x="76" y="58"/>
                    <a:pt x="78" y="57"/>
                    <a:pt x="79" y="55"/>
                  </a:cubicBezTo>
                  <a:cubicBezTo>
                    <a:pt x="79" y="54"/>
                    <a:pt x="80" y="52"/>
                    <a:pt x="80" y="49"/>
                  </a:cubicBezTo>
                  <a:cubicBezTo>
                    <a:pt x="80" y="47"/>
                    <a:pt x="79" y="45"/>
                    <a:pt x="78" y="44"/>
                  </a:cubicBezTo>
                  <a:cubicBezTo>
                    <a:pt x="77" y="43"/>
                    <a:pt x="76" y="42"/>
                    <a:pt x="75" y="41"/>
                  </a:cubicBezTo>
                  <a:cubicBezTo>
                    <a:pt x="73" y="40"/>
                    <a:pt x="72" y="40"/>
                    <a:pt x="70" y="40"/>
                  </a:cubicBezTo>
                  <a:cubicBezTo>
                    <a:pt x="68" y="40"/>
                    <a:pt x="66" y="40"/>
                    <a:pt x="65" y="40"/>
                  </a:cubicBezTo>
                  <a:cubicBezTo>
                    <a:pt x="50" y="40"/>
                    <a:pt x="50" y="40"/>
                    <a:pt x="50" y="40"/>
                  </a:cubicBezTo>
                  <a:cubicBezTo>
                    <a:pt x="50" y="60"/>
                    <a:pt x="50" y="60"/>
                    <a:pt x="50" y="60"/>
                  </a:cubicBezTo>
                  <a:lnTo>
                    <a:pt x="63" y="60"/>
                  </a:lnTo>
                  <a:close/>
                  <a:moveTo>
                    <a:pt x="50" y="101"/>
                  </a:moveTo>
                  <a:cubicBezTo>
                    <a:pt x="39" y="101"/>
                    <a:pt x="39" y="101"/>
                    <a:pt x="39" y="101"/>
                  </a:cubicBezTo>
                  <a:cubicBezTo>
                    <a:pt x="39" y="30"/>
                    <a:pt x="39" y="30"/>
                    <a:pt x="39" y="30"/>
                  </a:cubicBezTo>
                  <a:cubicBezTo>
                    <a:pt x="66" y="30"/>
                    <a:pt x="66" y="30"/>
                    <a:pt x="66" y="30"/>
                  </a:cubicBezTo>
                  <a:cubicBezTo>
                    <a:pt x="74" y="30"/>
                    <a:pt x="81" y="31"/>
                    <a:pt x="85" y="34"/>
                  </a:cubicBezTo>
                  <a:cubicBezTo>
                    <a:pt x="89" y="38"/>
                    <a:pt x="92" y="43"/>
                    <a:pt x="92" y="50"/>
                  </a:cubicBezTo>
                  <a:cubicBezTo>
                    <a:pt x="92" y="57"/>
                    <a:pt x="90" y="61"/>
                    <a:pt x="86" y="64"/>
                  </a:cubicBezTo>
                  <a:cubicBezTo>
                    <a:pt x="83" y="67"/>
                    <a:pt x="78" y="69"/>
                    <a:pt x="73" y="70"/>
                  </a:cubicBezTo>
                  <a:cubicBezTo>
                    <a:pt x="93" y="101"/>
                    <a:pt x="93" y="101"/>
                    <a:pt x="93" y="101"/>
                  </a:cubicBezTo>
                  <a:cubicBezTo>
                    <a:pt x="80" y="101"/>
                    <a:pt x="80" y="101"/>
                    <a:pt x="80" y="101"/>
                  </a:cubicBezTo>
                  <a:cubicBezTo>
                    <a:pt x="61" y="70"/>
                    <a:pt x="61" y="70"/>
                    <a:pt x="61" y="70"/>
                  </a:cubicBezTo>
                  <a:cubicBezTo>
                    <a:pt x="50" y="70"/>
                    <a:pt x="50" y="70"/>
                    <a:pt x="50" y="70"/>
                  </a:cubicBezTo>
                  <a:lnTo>
                    <a:pt x="50" y="101"/>
                  </a:lnTo>
                  <a:close/>
                  <a:moveTo>
                    <a:pt x="112" y="64"/>
                  </a:moveTo>
                  <a:cubicBezTo>
                    <a:pt x="112" y="56"/>
                    <a:pt x="111" y="49"/>
                    <a:pt x="108" y="43"/>
                  </a:cubicBezTo>
                  <a:cubicBezTo>
                    <a:pt x="106" y="36"/>
                    <a:pt x="102" y="30"/>
                    <a:pt x="98" y="26"/>
                  </a:cubicBezTo>
                  <a:cubicBezTo>
                    <a:pt x="93" y="21"/>
                    <a:pt x="88" y="17"/>
                    <a:pt x="82" y="15"/>
                  </a:cubicBezTo>
                  <a:cubicBezTo>
                    <a:pt x="76" y="12"/>
                    <a:pt x="70" y="11"/>
                    <a:pt x="63" y="11"/>
                  </a:cubicBezTo>
                  <a:cubicBezTo>
                    <a:pt x="56" y="11"/>
                    <a:pt x="50" y="12"/>
                    <a:pt x="44" y="15"/>
                  </a:cubicBezTo>
                  <a:cubicBezTo>
                    <a:pt x="38" y="17"/>
                    <a:pt x="33" y="21"/>
                    <a:pt x="28" y="26"/>
                  </a:cubicBezTo>
                  <a:cubicBezTo>
                    <a:pt x="24" y="30"/>
                    <a:pt x="20" y="36"/>
                    <a:pt x="18" y="43"/>
                  </a:cubicBezTo>
                  <a:cubicBezTo>
                    <a:pt x="15" y="49"/>
                    <a:pt x="14" y="56"/>
                    <a:pt x="14" y="64"/>
                  </a:cubicBezTo>
                  <a:cubicBezTo>
                    <a:pt x="14" y="71"/>
                    <a:pt x="15" y="78"/>
                    <a:pt x="17" y="85"/>
                  </a:cubicBezTo>
                  <a:cubicBezTo>
                    <a:pt x="20" y="91"/>
                    <a:pt x="23" y="97"/>
                    <a:pt x="27" y="102"/>
                  </a:cubicBezTo>
                  <a:cubicBezTo>
                    <a:pt x="31" y="106"/>
                    <a:pt x="37" y="110"/>
                    <a:pt x="43" y="113"/>
                  </a:cubicBezTo>
                  <a:cubicBezTo>
                    <a:pt x="49" y="116"/>
                    <a:pt x="55" y="117"/>
                    <a:pt x="63" y="117"/>
                  </a:cubicBezTo>
                  <a:cubicBezTo>
                    <a:pt x="70" y="117"/>
                    <a:pt x="76" y="116"/>
                    <a:pt x="82" y="113"/>
                  </a:cubicBezTo>
                  <a:cubicBezTo>
                    <a:pt x="88" y="111"/>
                    <a:pt x="93" y="107"/>
                    <a:pt x="98" y="102"/>
                  </a:cubicBezTo>
                  <a:cubicBezTo>
                    <a:pt x="102" y="98"/>
                    <a:pt x="106" y="92"/>
                    <a:pt x="108" y="86"/>
                  </a:cubicBezTo>
                  <a:cubicBezTo>
                    <a:pt x="111" y="79"/>
                    <a:pt x="112" y="72"/>
                    <a:pt x="112" y="64"/>
                  </a:cubicBezTo>
                  <a:moveTo>
                    <a:pt x="126" y="64"/>
                  </a:moveTo>
                  <a:cubicBezTo>
                    <a:pt x="126" y="74"/>
                    <a:pt x="124" y="82"/>
                    <a:pt x="121" y="90"/>
                  </a:cubicBezTo>
                  <a:cubicBezTo>
                    <a:pt x="117" y="98"/>
                    <a:pt x="113" y="105"/>
                    <a:pt x="107" y="111"/>
                  </a:cubicBezTo>
                  <a:cubicBezTo>
                    <a:pt x="101" y="116"/>
                    <a:pt x="95" y="121"/>
                    <a:pt x="87" y="124"/>
                  </a:cubicBezTo>
                  <a:cubicBezTo>
                    <a:pt x="79" y="127"/>
                    <a:pt x="71" y="128"/>
                    <a:pt x="63" y="128"/>
                  </a:cubicBezTo>
                  <a:cubicBezTo>
                    <a:pt x="54" y="128"/>
                    <a:pt x="45" y="127"/>
                    <a:pt x="38" y="123"/>
                  </a:cubicBezTo>
                  <a:cubicBezTo>
                    <a:pt x="30" y="120"/>
                    <a:pt x="23" y="116"/>
                    <a:pt x="18" y="110"/>
                  </a:cubicBezTo>
                  <a:cubicBezTo>
                    <a:pt x="12" y="104"/>
                    <a:pt x="8" y="97"/>
                    <a:pt x="5" y="90"/>
                  </a:cubicBezTo>
                  <a:cubicBezTo>
                    <a:pt x="2" y="82"/>
                    <a:pt x="0" y="73"/>
                    <a:pt x="0" y="64"/>
                  </a:cubicBezTo>
                  <a:cubicBezTo>
                    <a:pt x="0" y="54"/>
                    <a:pt x="2" y="46"/>
                    <a:pt x="5" y="38"/>
                  </a:cubicBezTo>
                  <a:cubicBezTo>
                    <a:pt x="9" y="30"/>
                    <a:pt x="13" y="23"/>
                    <a:pt x="19" y="17"/>
                  </a:cubicBezTo>
                  <a:cubicBezTo>
                    <a:pt x="25" y="12"/>
                    <a:pt x="31" y="7"/>
                    <a:pt x="39" y="4"/>
                  </a:cubicBezTo>
                  <a:cubicBezTo>
                    <a:pt x="47" y="1"/>
                    <a:pt x="55" y="0"/>
                    <a:pt x="63" y="0"/>
                  </a:cubicBezTo>
                  <a:cubicBezTo>
                    <a:pt x="71" y="0"/>
                    <a:pt x="79" y="1"/>
                    <a:pt x="87" y="4"/>
                  </a:cubicBezTo>
                  <a:cubicBezTo>
                    <a:pt x="95" y="7"/>
                    <a:pt x="101" y="12"/>
                    <a:pt x="107" y="17"/>
                  </a:cubicBezTo>
                  <a:cubicBezTo>
                    <a:pt x="113" y="23"/>
                    <a:pt x="117" y="30"/>
                    <a:pt x="121" y="38"/>
                  </a:cubicBezTo>
                  <a:cubicBezTo>
                    <a:pt x="124" y="46"/>
                    <a:pt x="126" y="54"/>
                    <a:pt x="126" y="64"/>
                  </a:cubicBezTo>
                </a:path>
              </a:pathLst>
            </a:custGeom>
            <a:solidFill>
              <a:srgbClr val="BE3A3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2" name="Straight Connector 11"/>
          <p:cNvCxnSpPr/>
          <p:nvPr userDrawn="1"/>
        </p:nvCxnSpPr>
        <p:spPr>
          <a:xfrm>
            <a:off x="917528" y="6286500"/>
            <a:ext cx="0" cy="240423"/>
          </a:xfrm>
          <a:prstGeom prst="line">
            <a:avLst/>
          </a:prstGeom>
          <a:ln w="127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619124" y="6350748"/>
            <a:ext cx="342472" cy="138499"/>
          </a:xfrm>
          <a:prstGeom prst="rect">
            <a:avLst/>
          </a:prstGeom>
          <a:noFill/>
        </p:spPr>
        <p:txBody>
          <a:bodyPr wrap="square" lIns="0" tIns="0" rIns="0" bIns="0" rtlCol="0">
            <a:spAutoFit/>
          </a:bodyPr>
          <a:lstStyle/>
          <a:p>
            <a:pPr algn="l"/>
            <a:fld id="{38DFF450-A247-4615-AC05-DE107C6F10E5}" type="slidenum">
              <a:rPr lang="en-US" sz="900" smtClean="0">
                <a:solidFill>
                  <a:schemeClr val="accent6"/>
                </a:solidFill>
              </a:rPr>
              <a:pPr algn="l"/>
              <a:t>‹#›</a:t>
            </a:fld>
            <a:endParaRPr lang="en-US" dirty="0">
              <a:solidFill>
                <a:schemeClr val="accent6"/>
              </a:solidFill>
            </a:endParaRPr>
          </a:p>
        </p:txBody>
      </p:sp>
      <p:sp>
        <p:nvSpPr>
          <p:cNvPr id="2" name="Title Placeholder 1"/>
          <p:cNvSpPr>
            <a:spLocks noGrp="1"/>
          </p:cNvSpPr>
          <p:nvPr>
            <p:ph type="title"/>
          </p:nvPr>
        </p:nvSpPr>
        <p:spPr>
          <a:xfrm>
            <a:off x="619124" y="457200"/>
            <a:ext cx="10963276" cy="651521"/>
          </a:xfrm>
          <a:prstGeom prst="rect">
            <a:avLst/>
          </a:prstGeom>
        </p:spPr>
        <p:txBody>
          <a:bodyPr vert="horz" lIns="0" tIns="0" rIns="0" bIns="0" rtlCol="0" anchor="t">
            <a:normAutofit/>
          </a:bodyPr>
          <a:lstStyle/>
          <a:p>
            <a:r>
              <a:rPr lang="en-US" dirty="0"/>
              <a:t>Click to edit Master title style</a:t>
            </a:r>
          </a:p>
        </p:txBody>
      </p:sp>
      <p:sp>
        <p:nvSpPr>
          <p:cNvPr id="3" name="Text Placeholder 2"/>
          <p:cNvSpPr>
            <a:spLocks noGrp="1"/>
          </p:cNvSpPr>
          <p:nvPr>
            <p:ph type="body" idx="1"/>
          </p:nvPr>
        </p:nvSpPr>
        <p:spPr>
          <a:xfrm>
            <a:off x="619124" y="1318838"/>
            <a:ext cx="10963276" cy="485812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8982302"/>
      </p:ext>
    </p:extLst>
  </p:cSld>
  <p:clrMap bg1="lt1" tx1="dk1" bg2="lt2" tx2="dk2" accent1="accent1" accent2="accent2" accent3="accent3" accent4="accent4" accent5="accent5" accent6="accent6" hlink="hlink" folHlink="folHlink"/>
  <p:sldLayoutIdLst>
    <p:sldLayoutId id="2147483698" r:id="rId1"/>
    <p:sldLayoutId id="2147483730" r:id="rId2"/>
    <p:sldLayoutId id="2147483726" r:id="rId3"/>
    <p:sldLayoutId id="2147483727" r:id="rId4"/>
    <p:sldLayoutId id="2147483728" r:id="rId5"/>
    <p:sldLayoutId id="2147483729" r:id="rId6"/>
    <p:sldLayoutId id="2147483725"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4" r:id="rId19"/>
    <p:sldLayoutId id="2147483719" r:id="rId20"/>
    <p:sldLayoutId id="2147483718" r:id="rId21"/>
    <p:sldLayoutId id="2147483713" r:id="rId22"/>
    <p:sldLayoutId id="2147483720" r:id="rId23"/>
    <p:sldLayoutId id="2147483721" r:id="rId24"/>
    <p:sldLayoutId id="2147483722" r:id="rId25"/>
    <p:sldLayoutId id="2147483723" r:id="rId26"/>
    <p:sldLayoutId id="2147483733" r:id="rId27"/>
    <p:sldLayoutId id="2147483732" r:id="rId28"/>
    <p:sldLayoutId id="2147483734" r:id="rId29"/>
  </p:sldLayoutIdLst>
  <p:txStyles>
    <p:titleStyle>
      <a:lvl1pPr algn="l" defTabSz="914400" rtl="0" eaLnBrk="1" latinLnBrk="0" hangingPunct="1">
        <a:lnSpc>
          <a:spcPct val="90000"/>
        </a:lnSpc>
        <a:spcBef>
          <a:spcPct val="0"/>
        </a:spcBef>
        <a:buNone/>
        <a:defRPr sz="3200" b="1" kern="1200" cap="all" spc="300" baseline="0">
          <a:solidFill>
            <a:schemeClr val="accent6"/>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20000"/>
        <a:buFont typeface="Wingdings" panose="05000000000000000000" pitchFamily="2" charset="2"/>
        <a:buChar char="§"/>
        <a:defRPr sz="2000" kern="1200">
          <a:solidFill>
            <a:schemeClr val="accent6"/>
          </a:solidFill>
          <a:latin typeface="+mn-lt"/>
          <a:ea typeface="+mn-ea"/>
          <a:cs typeface="+mn-cs"/>
        </a:defRPr>
      </a:lvl1pPr>
      <a:lvl2pPr marL="457200" indent="-228600"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sz="1800" kern="1200">
          <a:solidFill>
            <a:schemeClr val="accent6"/>
          </a:solidFill>
          <a:latin typeface="+mn-lt"/>
          <a:ea typeface="+mn-ea"/>
          <a:cs typeface="+mn-cs"/>
        </a:defRPr>
      </a:lvl2pPr>
      <a:lvl3pPr marL="682625" indent="-228600"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sz="1600" kern="1200">
          <a:solidFill>
            <a:schemeClr val="accent6"/>
          </a:solidFill>
          <a:latin typeface="+mn-lt"/>
          <a:ea typeface="+mn-ea"/>
          <a:cs typeface="+mn-cs"/>
        </a:defRPr>
      </a:lvl3pPr>
      <a:lvl4pPr marL="914400" indent="-231775"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sz="1400" kern="1200">
          <a:solidFill>
            <a:schemeClr val="accent6"/>
          </a:solidFill>
          <a:latin typeface="+mn-lt"/>
          <a:ea typeface="+mn-ea"/>
          <a:cs typeface="+mn-cs"/>
        </a:defRPr>
      </a:lvl4pPr>
      <a:lvl5pPr marL="1146175" indent="-231775" algn="l" defTabSz="914400" rtl="0" eaLnBrk="1" latinLnBrk="0" hangingPunct="1">
        <a:lnSpc>
          <a:spcPct val="100000"/>
        </a:lnSpc>
        <a:spcBef>
          <a:spcPts val="300"/>
        </a:spcBef>
        <a:spcAft>
          <a:spcPts val="300"/>
        </a:spcAft>
        <a:buClr>
          <a:schemeClr val="accent1"/>
        </a:buClr>
        <a:buFont typeface="Arial" panose="020B0604020202020204" pitchFamily="34" charset="0"/>
        <a:buChar char="•"/>
        <a:defRPr sz="14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pos="384" userDrawn="1">
          <p15:clr>
            <a:srgbClr val="F26B43"/>
          </p15:clr>
        </p15:guide>
        <p15:guide id="3" pos="7296" userDrawn="1">
          <p15:clr>
            <a:srgbClr val="F26B43"/>
          </p15:clr>
        </p15:guide>
        <p15:guide id="4" orient="horz" pos="2160" userDrawn="1">
          <p15:clr>
            <a:srgbClr val="F26B43"/>
          </p15:clr>
        </p15:guide>
        <p15:guide id="5" orient="horz" pos="3960" userDrawn="1">
          <p15:clr>
            <a:srgbClr val="F26B43"/>
          </p15:clr>
        </p15:guide>
        <p15:guide id="6" orient="horz" pos="28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C4C4F-9AAD-4FE7-A76B-28A289D58D0F}"/>
              </a:ext>
            </a:extLst>
          </p:cNvPr>
          <p:cNvSpPr>
            <a:spLocks noGrp="1"/>
          </p:cNvSpPr>
          <p:nvPr>
            <p:ph type="ctrTitle"/>
          </p:nvPr>
        </p:nvSpPr>
        <p:spPr/>
        <p:txBody>
          <a:bodyPr/>
          <a:lstStyle/>
          <a:p>
            <a:r>
              <a:rPr lang="en-US" dirty="0"/>
              <a:t>Color Settings Survey</a:t>
            </a:r>
          </a:p>
        </p:txBody>
      </p:sp>
      <p:sp>
        <p:nvSpPr>
          <p:cNvPr id="5" name="Subtitle 4">
            <a:extLst>
              <a:ext uri="{FF2B5EF4-FFF2-40B4-BE49-F238E27FC236}">
                <a16:creationId xmlns:a16="http://schemas.microsoft.com/office/drawing/2014/main" id="{6DD5B7CA-6626-0445-8F77-94DC61E74A7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49220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745CBF5C-6B31-2241-B6BC-82FD4FD463EB}"/>
              </a:ext>
            </a:extLst>
          </p:cNvPr>
          <p:cNvSpPr>
            <a:spLocks noGrp="1"/>
          </p:cNvSpPr>
          <p:nvPr>
            <p:ph sz="quarter" idx="12"/>
          </p:nvPr>
        </p:nvSpPr>
        <p:spPr>
          <a:xfrm>
            <a:off x="619125" y="1312863"/>
            <a:ext cx="10963275" cy="5003854"/>
          </a:xfrm>
        </p:spPr>
        <p:txBody>
          <a:bodyPr>
            <a:normAutofit fontScale="92500" lnSpcReduction="10000"/>
          </a:bodyPr>
          <a:lstStyle/>
          <a:p>
            <a:pPr marL="0" indent="0">
              <a:buNone/>
            </a:pPr>
            <a:r>
              <a:rPr lang="en-US" b="1" dirty="0"/>
              <a:t>Summary:</a:t>
            </a:r>
          </a:p>
          <a:p>
            <a:r>
              <a:rPr lang="en-US" dirty="0"/>
              <a:t>Based on 76 respondents of this survey, the top reasons why color settings are use is to distinguishing environments (77%) and to adhere to corporate branding standards (77%). This is followed by users needing to make content more readable (59%) and those wanting to make the interface more visually appealing (51%). </a:t>
            </a:r>
          </a:p>
          <a:p>
            <a:r>
              <a:rPr lang="en-US" dirty="0"/>
              <a:t>We asked if users agreed with the following statement : “If RSA Archer offered a clean, neutral, user friendly interface, I would not need to adjust the color settings. (Assuming you will have ways to distinguish environments)”. 26% of respondents neither agreed or disagreed,  22% strongly disagreed, 21% disagreed, 20% agreed, and 11% strongly agreed.</a:t>
            </a:r>
          </a:p>
          <a:p>
            <a:r>
              <a:rPr lang="en-US" dirty="0"/>
              <a:t>Many respondents said they had requests from other partners to change color settings. Most of these requests were for branding purposes.</a:t>
            </a:r>
          </a:p>
          <a:p>
            <a:endParaRPr lang="en-US" dirty="0"/>
          </a:p>
          <a:p>
            <a:pPr marL="0" indent="0">
              <a:buNone/>
            </a:pPr>
            <a:endParaRPr lang="en-US" dirty="0"/>
          </a:p>
          <a:p>
            <a:pPr marL="0" indent="0">
              <a:buNone/>
            </a:pPr>
            <a:r>
              <a:rPr lang="en-US" sz="1200" b="1" dirty="0"/>
              <a:t>Disclaimer:  </a:t>
            </a:r>
            <a:endParaRPr lang="en-US" sz="1200" dirty="0"/>
          </a:p>
          <a:p>
            <a:pPr marL="0" indent="0">
              <a:buNone/>
            </a:pPr>
            <a:r>
              <a:rPr lang="en-US" sz="1200" dirty="0"/>
              <a:t>Although this survey’s intent was related to color setting capabilities specific to the Admin appearance settings, based on several responses, participants potentially interpreted color settings to include custom code and chart color options within reports. </a:t>
            </a:r>
            <a:br>
              <a:rPr lang="en-US" sz="1200" dirty="0"/>
            </a:br>
            <a:endParaRPr lang="en-US" sz="1200" dirty="0"/>
          </a:p>
          <a:p>
            <a:pPr marL="0" indent="0">
              <a:buNone/>
            </a:pPr>
            <a:r>
              <a:rPr lang="en-US" sz="1200" dirty="0"/>
              <a:t>Several responses came from same IP and appeared multiple time. Duplicate answers coming from the same IP addresses were removed.</a:t>
            </a:r>
          </a:p>
          <a:p>
            <a:endParaRPr lang="en-US" dirty="0"/>
          </a:p>
        </p:txBody>
      </p:sp>
      <p:sp>
        <p:nvSpPr>
          <p:cNvPr id="6" name="Title 5">
            <a:extLst>
              <a:ext uri="{FF2B5EF4-FFF2-40B4-BE49-F238E27FC236}">
                <a16:creationId xmlns:a16="http://schemas.microsoft.com/office/drawing/2014/main" id="{7023FACB-2340-8A45-82DA-BAC4F8769AAD}"/>
              </a:ext>
            </a:extLst>
          </p:cNvPr>
          <p:cNvSpPr>
            <a:spLocks noGrp="1"/>
          </p:cNvSpPr>
          <p:nvPr>
            <p:ph type="title"/>
          </p:nvPr>
        </p:nvSpPr>
        <p:spPr/>
        <p:txBody>
          <a:bodyPr/>
          <a:lstStyle/>
          <a:p>
            <a:r>
              <a:rPr lang="en-US" dirty="0"/>
              <a:t>Survey monkey: color settings results</a:t>
            </a:r>
          </a:p>
        </p:txBody>
      </p:sp>
    </p:spTree>
    <p:extLst>
      <p:ext uri="{BB962C8B-B14F-4D97-AF65-F5344CB8AC3E}">
        <p14:creationId xmlns:p14="http://schemas.microsoft.com/office/powerpoint/2010/main" val="3878132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a:extLst>
              <a:ext uri="{FF2B5EF4-FFF2-40B4-BE49-F238E27FC236}">
                <a16:creationId xmlns:a16="http://schemas.microsoft.com/office/drawing/2014/main" id="{D3E8EDD1-6595-5C4D-8863-BE18338EAFA3}"/>
              </a:ext>
            </a:extLst>
          </p:cNvPr>
          <p:cNvPicPr>
            <a:picLocks noGrp="1" noChangeAspect="1"/>
          </p:cNvPicPr>
          <p:nvPr>
            <p:ph sz="quarter" idx="12"/>
          </p:nvPr>
        </p:nvPicPr>
        <p:blipFill>
          <a:blip r:embed="rId3">
            <a:extLst>
              <a:ext uri="{28A0092B-C50C-407E-A947-70E740481C1C}">
                <a14:useLocalDpi xmlns:a14="http://schemas.microsoft.com/office/drawing/2010/main" val="0"/>
              </a:ext>
            </a:extLst>
          </a:blip>
          <a:stretch>
            <a:fillRect/>
          </a:stretch>
        </p:blipFill>
        <p:spPr>
          <a:xfrm>
            <a:off x="1153755" y="168817"/>
            <a:ext cx="8749374" cy="4307932"/>
          </a:xfrm>
        </p:spPr>
      </p:pic>
      <p:sp>
        <p:nvSpPr>
          <p:cNvPr id="17" name="Rectangle 16">
            <a:extLst>
              <a:ext uri="{FF2B5EF4-FFF2-40B4-BE49-F238E27FC236}">
                <a16:creationId xmlns:a16="http://schemas.microsoft.com/office/drawing/2014/main" id="{14E651CD-C3E7-0842-9ABC-EF5FCD7F45A1}"/>
              </a:ext>
            </a:extLst>
          </p:cNvPr>
          <p:cNvSpPr/>
          <p:nvPr/>
        </p:nvSpPr>
        <p:spPr>
          <a:xfrm>
            <a:off x="2911369" y="989951"/>
            <a:ext cx="767256" cy="3161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C68F468-B191-384A-BAFE-D6CC773C54C7}"/>
              </a:ext>
            </a:extLst>
          </p:cNvPr>
          <p:cNvSpPr txBox="1"/>
          <p:nvPr/>
        </p:nvSpPr>
        <p:spPr>
          <a:xfrm>
            <a:off x="1685071" y="1093073"/>
            <a:ext cx="1961383" cy="315311"/>
          </a:xfrm>
          <a:prstGeom prst="rect">
            <a:avLst/>
          </a:prstGeom>
          <a:noFill/>
        </p:spPr>
        <p:txBody>
          <a:bodyPr wrap="square" rtlCol="0">
            <a:noAutofit/>
          </a:bodyPr>
          <a:lstStyle/>
          <a:p>
            <a:pPr algn="r">
              <a:spcBef>
                <a:spcPts val="300"/>
              </a:spcBef>
              <a:spcAft>
                <a:spcPts val="300"/>
              </a:spcAft>
              <a:buClr>
                <a:schemeClr val="accent1"/>
              </a:buClr>
            </a:pPr>
            <a:r>
              <a:rPr lang="en-US" sz="1050" b="1" dirty="0"/>
              <a:t>Make information readable </a:t>
            </a:r>
          </a:p>
        </p:txBody>
      </p:sp>
      <p:sp>
        <p:nvSpPr>
          <p:cNvPr id="12" name="TextBox 11">
            <a:extLst>
              <a:ext uri="{FF2B5EF4-FFF2-40B4-BE49-F238E27FC236}">
                <a16:creationId xmlns:a16="http://schemas.microsoft.com/office/drawing/2014/main" id="{8779E90D-5840-4248-9151-77950C88926A}"/>
              </a:ext>
            </a:extLst>
          </p:cNvPr>
          <p:cNvSpPr txBox="1"/>
          <p:nvPr/>
        </p:nvSpPr>
        <p:spPr>
          <a:xfrm>
            <a:off x="1773172" y="1608080"/>
            <a:ext cx="1847005" cy="315311"/>
          </a:xfrm>
          <a:prstGeom prst="rect">
            <a:avLst/>
          </a:prstGeom>
          <a:noFill/>
        </p:spPr>
        <p:txBody>
          <a:bodyPr wrap="square" rtlCol="0">
            <a:noAutofit/>
          </a:bodyPr>
          <a:lstStyle/>
          <a:p>
            <a:pPr algn="r">
              <a:spcBef>
                <a:spcPts val="300"/>
              </a:spcBef>
              <a:spcAft>
                <a:spcPts val="300"/>
              </a:spcAft>
              <a:buClr>
                <a:schemeClr val="accent1"/>
              </a:buClr>
            </a:pPr>
            <a:r>
              <a:rPr lang="en-US" sz="1050" b="1" dirty="0"/>
              <a:t>Distinguish environments</a:t>
            </a:r>
          </a:p>
        </p:txBody>
      </p:sp>
      <p:sp>
        <p:nvSpPr>
          <p:cNvPr id="13" name="TextBox 12">
            <a:extLst>
              <a:ext uri="{FF2B5EF4-FFF2-40B4-BE49-F238E27FC236}">
                <a16:creationId xmlns:a16="http://schemas.microsoft.com/office/drawing/2014/main" id="{580B2F46-C969-1F45-A2BA-D8D8C920E297}"/>
              </a:ext>
            </a:extLst>
          </p:cNvPr>
          <p:cNvSpPr txBox="1"/>
          <p:nvPr/>
        </p:nvSpPr>
        <p:spPr>
          <a:xfrm>
            <a:off x="1685071" y="2154618"/>
            <a:ext cx="1961383" cy="315311"/>
          </a:xfrm>
          <a:prstGeom prst="rect">
            <a:avLst/>
          </a:prstGeom>
          <a:noFill/>
        </p:spPr>
        <p:txBody>
          <a:bodyPr wrap="square" rtlCol="0">
            <a:noAutofit/>
          </a:bodyPr>
          <a:lstStyle/>
          <a:p>
            <a:pPr algn="r">
              <a:spcBef>
                <a:spcPts val="300"/>
              </a:spcBef>
              <a:spcAft>
                <a:spcPts val="300"/>
              </a:spcAft>
              <a:buClr>
                <a:schemeClr val="accent1"/>
              </a:buClr>
            </a:pPr>
            <a:r>
              <a:rPr lang="en-US" sz="1050" b="1" dirty="0"/>
              <a:t>Branding</a:t>
            </a:r>
          </a:p>
        </p:txBody>
      </p:sp>
      <p:sp>
        <p:nvSpPr>
          <p:cNvPr id="14" name="TextBox 13">
            <a:extLst>
              <a:ext uri="{FF2B5EF4-FFF2-40B4-BE49-F238E27FC236}">
                <a16:creationId xmlns:a16="http://schemas.microsoft.com/office/drawing/2014/main" id="{B6030914-201F-1C43-B8C7-4F4893A0E354}"/>
              </a:ext>
            </a:extLst>
          </p:cNvPr>
          <p:cNvSpPr txBox="1"/>
          <p:nvPr/>
        </p:nvSpPr>
        <p:spPr>
          <a:xfrm>
            <a:off x="1685071" y="2659115"/>
            <a:ext cx="1961383" cy="315311"/>
          </a:xfrm>
          <a:prstGeom prst="rect">
            <a:avLst/>
          </a:prstGeom>
          <a:noFill/>
        </p:spPr>
        <p:txBody>
          <a:bodyPr wrap="square" rtlCol="0">
            <a:noAutofit/>
          </a:bodyPr>
          <a:lstStyle/>
          <a:p>
            <a:pPr algn="r">
              <a:spcBef>
                <a:spcPts val="300"/>
              </a:spcBef>
              <a:spcAft>
                <a:spcPts val="300"/>
              </a:spcAft>
              <a:buClr>
                <a:schemeClr val="accent1"/>
              </a:buClr>
            </a:pPr>
            <a:r>
              <a:rPr lang="en-US" sz="1050" b="1" dirty="0"/>
              <a:t>Visually appealing</a:t>
            </a:r>
          </a:p>
        </p:txBody>
      </p:sp>
      <p:sp>
        <p:nvSpPr>
          <p:cNvPr id="15" name="TextBox 14">
            <a:extLst>
              <a:ext uri="{FF2B5EF4-FFF2-40B4-BE49-F238E27FC236}">
                <a16:creationId xmlns:a16="http://schemas.microsoft.com/office/drawing/2014/main" id="{897D3BDC-F41D-B048-9BB3-EA613BC16411}"/>
              </a:ext>
            </a:extLst>
          </p:cNvPr>
          <p:cNvSpPr txBox="1"/>
          <p:nvPr/>
        </p:nvSpPr>
        <p:spPr>
          <a:xfrm>
            <a:off x="1685071" y="3174122"/>
            <a:ext cx="1961383" cy="315311"/>
          </a:xfrm>
          <a:prstGeom prst="rect">
            <a:avLst/>
          </a:prstGeom>
          <a:noFill/>
        </p:spPr>
        <p:txBody>
          <a:bodyPr wrap="square" rtlCol="0">
            <a:noAutofit/>
          </a:bodyPr>
          <a:lstStyle/>
          <a:p>
            <a:pPr algn="r">
              <a:spcBef>
                <a:spcPts val="300"/>
              </a:spcBef>
              <a:spcAft>
                <a:spcPts val="300"/>
              </a:spcAft>
              <a:buClr>
                <a:schemeClr val="accent1"/>
              </a:buClr>
            </a:pPr>
            <a:r>
              <a:rPr lang="en-US" sz="1050" b="1" dirty="0"/>
              <a:t>Don’t change</a:t>
            </a:r>
          </a:p>
        </p:txBody>
      </p:sp>
      <p:sp>
        <p:nvSpPr>
          <p:cNvPr id="16" name="TextBox 15">
            <a:extLst>
              <a:ext uri="{FF2B5EF4-FFF2-40B4-BE49-F238E27FC236}">
                <a16:creationId xmlns:a16="http://schemas.microsoft.com/office/drawing/2014/main" id="{AE160D3D-6E2D-864F-AE58-95826DE91020}"/>
              </a:ext>
            </a:extLst>
          </p:cNvPr>
          <p:cNvSpPr txBox="1"/>
          <p:nvPr/>
        </p:nvSpPr>
        <p:spPr>
          <a:xfrm>
            <a:off x="1685071" y="3636579"/>
            <a:ext cx="1961383" cy="315311"/>
          </a:xfrm>
          <a:prstGeom prst="rect">
            <a:avLst/>
          </a:prstGeom>
          <a:noFill/>
        </p:spPr>
        <p:txBody>
          <a:bodyPr wrap="square" rtlCol="0">
            <a:noAutofit/>
          </a:bodyPr>
          <a:lstStyle/>
          <a:p>
            <a:pPr algn="r">
              <a:spcBef>
                <a:spcPts val="300"/>
              </a:spcBef>
              <a:spcAft>
                <a:spcPts val="300"/>
              </a:spcAft>
              <a:buClr>
                <a:schemeClr val="accent1"/>
              </a:buClr>
            </a:pPr>
            <a:r>
              <a:rPr lang="en-US" sz="1050" b="1" dirty="0"/>
              <a:t>Other</a:t>
            </a:r>
          </a:p>
        </p:txBody>
      </p:sp>
      <p:pic>
        <p:nvPicPr>
          <p:cNvPr id="26" name="Picture 25">
            <a:extLst>
              <a:ext uri="{FF2B5EF4-FFF2-40B4-BE49-F238E27FC236}">
                <a16:creationId xmlns:a16="http://schemas.microsoft.com/office/drawing/2014/main" id="{3BE4066F-90BD-4441-8C83-162D5F8AC2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0818" y="4518134"/>
            <a:ext cx="7570230" cy="2107329"/>
          </a:xfrm>
          <a:prstGeom prst="rect">
            <a:avLst/>
          </a:prstGeom>
        </p:spPr>
      </p:pic>
    </p:spTree>
    <p:extLst>
      <p:ext uri="{BB962C8B-B14F-4D97-AF65-F5344CB8AC3E}">
        <p14:creationId xmlns:p14="http://schemas.microsoft.com/office/powerpoint/2010/main" val="544198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A03AF655-0BC9-8440-B343-8CC772715E64}"/>
              </a:ext>
            </a:extLst>
          </p:cNvPr>
          <p:cNvPicPr>
            <a:picLocks noGrp="1" noChangeAspect="1"/>
          </p:cNvPicPr>
          <p:nvPr>
            <p:ph sz="quarter" idx="12"/>
          </p:nvPr>
        </p:nvPicPr>
        <p:blipFill>
          <a:blip r:embed="rId2">
            <a:extLst>
              <a:ext uri="{28A0092B-C50C-407E-A947-70E740481C1C}">
                <a14:useLocalDpi xmlns:a14="http://schemas.microsoft.com/office/drawing/2010/main" val="0"/>
              </a:ext>
            </a:extLst>
          </a:blip>
          <a:stretch>
            <a:fillRect/>
          </a:stretch>
        </p:blipFill>
        <p:spPr>
          <a:xfrm>
            <a:off x="949838" y="193766"/>
            <a:ext cx="9949390" cy="4595141"/>
          </a:xfrm>
        </p:spPr>
      </p:pic>
      <p:pic>
        <p:nvPicPr>
          <p:cNvPr id="12" name="Picture 11">
            <a:extLst>
              <a:ext uri="{FF2B5EF4-FFF2-40B4-BE49-F238E27FC236}">
                <a16:creationId xmlns:a16="http://schemas.microsoft.com/office/drawing/2014/main" id="{F4506D77-0F5C-6E41-AB81-15CA073D31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171" y="4588738"/>
            <a:ext cx="7796765" cy="2081119"/>
          </a:xfrm>
          <a:prstGeom prst="rect">
            <a:avLst/>
          </a:prstGeom>
        </p:spPr>
      </p:pic>
      <p:sp>
        <p:nvSpPr>
          <p:cNvPr id="19" name="Rectangle 18">
            <a:extLst>
              <a:ext uri="{FF2B5EF4-FFF2-40B4-BE49-F238E27FC236}">
                <a16:creationId xmlns:a16="http://schemas.microsoft.com/office/drawing/2014/main" id="{B038029C-83F9-834A-B80F-EA61582C84C6}"/>
              </a:ext>
            </a:extLst>
          </p:cNvPr>
          <p:cNvSpPr/>
          <p:nvPr/>
        </p:nvSpPr>
        <p:spPr>
          <a:xfrm>
            <a:off x="3090039" y="1385908"/>
            <a:ext cx="767256" cy="28742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D70E32B-18F6-444F-90CC-5F7AC601EFBB}"/>
              </a:ext>
            </a:extLst>
          </p:cNvPr>
          <p:cNvSpPr txBox="1"/>
          <p:nvPr/>
        </p:nvSpPr>
        <p:spPr>
          <a:xfrm>
            <a:off x="1832211" y="1506988"/>
            <a:ext cx="1961383" cy="286646"/>
          </a:xfrm>
          <a:prstGeom prst="rect">
            <a:avLst/>
          </a:prstGeom>
          <a:noFill/>
        </p:spPr>
        <p:txBody>
          <a:bodyPr wrap="square" rtlCol="0">
            <a:noAutofit/>
          </a:bodyPr>
          <a:lstStyle/>
          <a:p>
            <a:pPr algn="r">
              <a:spcBef>
                <a:spcPts val="300"/>
              </a:spcBef>
              <a:spcAft>
                <a:spcPts val="300"/>
              </a:spcAft>
              <a:buClr>
                <a:schemeClr val="accent1"/>
              </a:buClr>
            </a:pPr>
            <a:r>
              <a:rPr lang="en-US" sz="1050" b="1" dirty="0"/>
              <a:t>Strongly Agree</a:t>
            </a:r>
          </a:p>
        </p:txBody>
      </p:sp>
      <p:sp>
        <p:nvSpPr>
          <p:cNvPr id="22" name="TextBox 21">
            <a:extLst>
              <a:ext uri="{FF2B5EF4-FFF2-40B4-BE49-F238E27FC236}">
                <a16:creationId xmlns:a16="http://schemas.microsoft.com/office/drawing/2014/main" id="{8BF4CEFE-C160-124C-B6D8-A877A7ACDE5E}"/>
              </a:ext>
            </a:extLst>
          </p:cNvPr>
          <p:cNvSpPr txBox="1"/>
          <p:nvPr/>
        </p:nvSpPr>
        <p:spPr>
          <a:xfrm>
            <a:off x="1832211" y="2091285"/>
            <a:ext cx="1961383" cy="286646"/>
          </a:xfrm>
          <a:prstGeom prst="rect">
            <a:avLst/>
          </a:prstGeom>
          <a:noFill/>
        </p:spPr>
        <p:txBody>
          <a:bodyPr wrap="square" rtlCol="0">
            <a:noAutofit/>
          </a:bodyPr>
          <a:lstStyle/>
          <a:p>
            <a:pPr algn="r">
              <a:spcBef>
                <a:spcPts val="300"/>
              </a:spcBef>
              <a:spcAft>
                <a:spcPts val="300"/>
              </a:spcAft>
              <a:buClr>
                <a:schemeClr val="accent1"/>
              </a:buClr>
            </a:pPr>
            <a:r>
              <a:rPr lang="en-US" sz="1050" b="1" dirty="0"/>
              <a:t>Agree</a:t>
            </a:r>
          </a:p>
        </p:txBody>
      </p:sp>
      <p:sp>
        <p:nvSpPr>
          <p:cNvPr id="23" name="TextBox 22">
            <a:extLst>
              <a:ext uri="{FF2B5EF4-FFF2-40B4-BE49-F238E27FC236}">
                <a16:creationId xmlns:a16="http://schemas.microsoft.com/office/drawing/2014/main" id="{D38B11D6-E881-CE4D-B9F1-729D17A67710}"/>
              </a:ext>
            </a:extLst>
          </p:cNvPr>
          <p:cNvSpPr txBox="1"/>
          <p:nvPr/>
        </p:nvSpPr>
        <p:spPr>
          <a:xfrm>
            <a:off x="1832211" y="2681162"/>
            <a:ext cx="1961383" cy="286646"/>
          </a:xfrm>
          <a:prstGeom prst="rect">
            <a:avLst/>
          </a:prstGeom>
          <a:noFill/>
        </p:spPr>
        <p:txBody>
          <a:bodyPr wrap="square" rtlCol="0">
            <a:noAutofit/>
          </a:bodyPr>
          <a:lstStyle/>
          <a:p>
            <a:pPr algn="r">
              <a:spcBef>
                <a:spcPts val="300"/>
              </a:spcBef>
              <a:spcAft>
                <a:spcPts val="300"/>
              </a:spcAft>
              <a:buClr>
                <a:schemeClr val="accent1"/>
              </a:buClr>
            </a:pPr>
            <a:r>
              <a:rPr lang="en-US" sz="1050" b="1" dirty="0"/>
              <a:t>Neither Agree or Disagree</a:t>
            </a:r>
          </a:p>
        </p:txBody>
      </p:sp>
      <p:sp>
        <p:nvSpPr>
          <p:cNvPr id="24" name="TextBox 23">
            <a:extLst>
              <a:ext uri="{FF2B5EF4-FFF2-40B4-BE49-F238E27FC236}">
                <a16:creationId xmlns:a16="http://schemas.microsoft.com/office/drawing/2014/main" id="{C51E23EE-5D5D-3948-9CBA-51B326CF15ED}"/>
              </a:ext>
            </a:extLst>
          </p:cNvPr>
          <p:cNvSpPr txBox="1"/>
          <p:nvPr/>
        </p:nvSpPr>
        <p:spPr>
          <a:xfrm>
            <a:off x="1832210" y="3249138"/>
            <a:ext cx="1961383" cy="286646"/>
          </a:xfrm>
          <a:prstGeom prst="rect">
            <a:avLst/>
          </a:prstGeom>
          <a:noFill/>
        </p:spPr>
        <p:txBody>
          <a:bodyPr wrap="square" rtlCol="0">
            <a:noAutofit/>
          </a:bodyPr>
          <a:lstStyle/>
          <a:p>
            <a:pPr algn="r">
              <a:spcBef>
                <a:spcPts val="300"/>
              </a:spcBef>
              <a:spcAft>
                <a:spcPts val="300"/>
              </a:spcAft>
              <a:buClr>
                <a:schemeClr val="accent1"/>
              </a:buClr>
            </a:pPr>
            <a:r>
              <a:rPr lang="en-US" sz="1050" b="1" dirty="0"/>
              <a:t>Disagree</a:t>
            </a:r>
          </a:p>
        </p:txBody>
      </p:sp>
      <p:sp>
        <p:nvSpPr>
          <p:cNvPr id="25" name="TextBox 24">
            <a:extLst>
              <a:ext uri="{FF2B5EF4-FFF2-40B4-BE49-F238E27FC236}">
                <a16:creationId xmlns:a16="http://schemas.microsoft.com/office/drawing/2014/main" id="{36A793D4-189C-B14F-A073-C163F2277E40}"/>
              </a:ext>
            </a:extLst>
          </p:cNvPr>
          <p:cNvSpPr txBox="1"/>
          <p:nvPr/>
        </p:nvSpPr>
        <p:spPr>
          <a:xfrm>
            <a:off x="1832211" y="3850608"/>
            <a:ext cx="1961383" cy="286646"/>
          </a:xfrm>
          <a:prstGeom prst="rect">
            <a:avLst/>
          </a:prstGeom>
          <a:noFill/>
        </p:spPr>
        <p:txBody>
          <a:bodyPr wrap="square" rtlCol="0">
            <a:noAutofit/>
          </a:bodyPr>
          <a:lstStyle/>
          <a:p>
            <a:pPr algn="r">
              <a:spcBef>
                <a:spcPts val="300"/>
              </a:spcBef>
              <a:spcAft>
                <a:spcPts val="300"/>
              </a:spcAft>
              <a:buClr>
                <a:schemeClr val="accent1"/>
              </a:buClr>
            </a:pPr>
            <a:r>
              <a:rPr lang="en-US" sz="1050" b="1" dirty="0"/>
              <a:t>Strongly Disagree</a:t>
            </a:r>
          </a:p>
        </p:txBody>
      </p:sp>
    </p:spTree>
    <p:extLst>
      <p:ext uri="{BB962C8B-B14F-4D97-AF65-F5344CB8AC3E}">
        <p14:creationId xmlns:p14="http://schemas.microsoft.com/office/powerpoint/2010/main" val="2149726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A2FB4E-ADC3-8344-A58D-86A22308933D}"/>
              </a:ext>
            </a:extLst>
          </p:cNvPr>
          <p:cNvSpPr>
            <a:spLocks noGrp="1"/>
          </p:cNvSpPr>
          <p:nvPr>
            <p:ph sz="quarter" idx="12"/>
          </p:nvPr>
        </p:nvSpPr>
        <p:spPr>
          <a:xfrm>
            <a:off x="619125" y="1071450"/>
            <a:ext cx="10963275" cy="5351928"/>
          </a:xfrm>
        </p:spPr>
        <p:txBody>
          <a:bodyPr numCol="3" spcCol="228600">
            <a:normAutofit/>
          </a:bodyPr>
          <a:lstStyle/>
          <a:p>
            <a:pPr marL="0" indent="0">
              <a:buNone/>
            </a:pPr>
            <a:r>
              <a:rPr lang="en-US" sz="1400" b="1" dirty="0"/>
              <a:t>Branding</a:t>
            </a:r>
            <a:endParaRPr lang="en-US" sz="1400" dirty="0"/>
          </a:p>
          <a:p>
            <a:r>
              <a:rPr lang="en-US" sz="1400" dirty="0"/>
              <a:t>“Owners of the use cases that require third party access want the UI to match our branding colors.” (multiple responses)</a:t>
            </a:r>
          </a:p>
          <a:p>
            <a:r>
              <a:rPr lang="en-US" sz="1400" dirty="0"/>
              <a:t>“We need to make it match corporate color settings or we need to seek an exception from our corporate branding group.”</a:t>
            </a:r>
          </a:p>
          <a:p>
            <a:r>
              <a:rPr lang="en-US" sz="1400" dirty="0"/>
              <a:t>“For production sites the UI matches our branding colors, which is important given we have third parties who access our site.”</a:t>
            </a:r>
          </a:p>
          <a:p>
            <a:r>
              <a:rPr lang="en-US" sz="1400" dirty="0"/>
              <a:t>“Companies have specific branding requirements and at times require specific colors to be used. Limiting the ability to change colors of Archer would be problematic in meeting corporate requirements.”</a:t>
            </a:r>
          </a:p>
          <a:p>
            <a:pPr marL="0" indent="0">
              <a:buNone/>
            </a:pPr>
            <a:endParaRPr lang="en-US" sz="1400" b="1" dirty="0"/>
          </a:p>
          <a:p>
            <a:pPr marL="0" indent="0">
              <a:buNone/>
            </a:pPr>
            <a:endParaRPr lang="en-US" sz="1400" b="1" dirty="0"/>
          </a:p>
          <a:p>
            <a:pPr marL="0" indent="0">
              <a:buNone/>
            </a:pPr>
            <a:endParaRPr lang="en-US" sz="1400" b="1" dirty="0"/>
          </a:p>
          <a:p>
            <a:pPr marL="0" indent="0">
              <a:buNone/>
            </a:pPr>
            <a:endParaRPr lang="en-US" sz="1400" b="1" dirty="0"/>
          </a:p>
          <a:p>
            <a:pPr marL="0" indent="0">
              <a:buNone/>
            </a:pPr>
            <a:r>
              <a:rPr lang="en-US" sz="1400" b="1" dirty="0"/>
              <a:t>Distinguish Environments</a:t>
            </a:r>
            <a:endParaRPr lang="en-US" sz="1400" dirty="0"/>
          </a:p>
          <a:p>
            <a:r>
              <a:rPr lang="en-US" sz="1400" dirty="0"/>
              <a:t>“only to distinguish environments”</a:t>
            </a:r>
          </a:p>
          <a:p>
            <a:r>
              <a:rPr lang="en-US" sz="1400" dirty="0"/>
              <a:t>“for the different environments and letterheads on emails so during testing it is easy to test emails.”</a:t>
            </a:r>
          </a:p>
          <a:p>
            <a:r>
              <a:rPr lang="en-US" sz="1400" dirty="0"/>
              <a:t>“We have standard colors for each of our environments - DEV, QA, PROD. This helps developers, testers, etc. understand where they are in the process. We were able to find a color close enough for PROD to match our company’s needs. we would not change colors from a stakeholder’s request as we want to remain standard for all users.”</a:t>
            </a:r>
          </a:p>
          <a:p>
            <a:r>
              <a:rPr lang="en-US" sz="1400" dirty="0"/>
              <a:t>Mostly to distinguish my Production / Development / Test instances from each other. Not to mention I have two Production instances.</a:t>
            </a:r>
          </a:p>
          <a:p>
            <a:r>
              <a:rPr lang="en-US" sz="1400" dirty="0"/>
              <a:t> “…In the past, I have seen business users (or technical ones) who have access to both Production and non-Production (</a:t>
            </a:r>
            <a:r>
              <a:rPr lang="en-US" sz="1400" dirty="0" err="1"/>
              <a:t>eg.</a:t>
            </a:r>
            <a:r>
              <a:rPr lang="en-US" sz="1400" dirty="0"/>
              <a:t> for Testing), mistakenly think they are in one environment (</a:t>
            </a:r>
            <a:r>
              <a:rPr lang="en-US" sz="1400" dirty="0" err="1"/>
              <a:t>eg.</a:t>
            </a:r>
            <a:r>
              <a:rPr lang="en-US" sz="1400" dirty="0"/>
              <a:t>  test) and end up making changes in production (or </a:t>
            </a:r>
            <a:r>
              <a:rPr lang="en-US" sz="1400" dirty="0" err="1"/>
              <a:t>vv</a:t>
            </a:r>
            <a:r>
              <a:rPr lang="en-US" sz="1400" dirty="0"/>
              <a:t>). In spite of having a mini banner on the bottom of the screen, and a short descriptor on the browser tab. People rarely look there.... the </a:t>
            </a:r>
            <a:r>
              <a:rPr lang="en-US" sz="1400" dirty="0" err="1"/>
              <a:t>colour</a:t>
            </a:r>
            <a:r>
              <a:rPr lang="en-US" sz="1400" dirty="0"/>
              <a:t> is a clear obvious differentiator.”</a:t>
            </a:r>
          </a:p>
          <a:p>
            <a:pPr marL="0" indent="0">
              <a:buNone/>
            </a:pPr>
            <a:endParaRPr lang="en-US" sz="1400" b="1" dirty="0"/>
          </a:p>
          <a:p>
            <a:pPr marL="0" indent="0">
              <a:buNone/>
            </a:pPr>
            <a:r>
              <a:rPr lang="en-US" sz="1400" b="1" dirty="0"/>
              <a:t>Readability and Contrast</a:t>
            </a:r>
            <a:endParaRPr lang="en-US" sz="1400" dirty="0"/>
          </a:p>
          <a:p>
            <a:r>
              <a:rPr lang="en-US" sz="1400" dirty="0"/>
              <a:t>“To change the background color of the form so that the data will be highlighted with contrast color and asked for borders for fields and sections”</a:t>
            </a:r>
          </a:p>
          <a:p>
            <a:r>
              <a:rPr lang="en-US" sz="1400" dirty="0"/>
              <a:t>“Several users provided feedback regarding too much ‘white space’ that was introduced with 6.x. With 6.5 bringing back the contrast between fields and background, this was alleviated.”</a:t>
            </a:r>
          </a:p>
          <a:p>
            <a:r>
              <a:rPr lang="en-US" sz="1400" dirty="0"/>
              <a:t>The request is more on making UI more user friendly. Starting 6.x version, Archer UI has become more vanilla and not user friendly. </a:t>
            </a:r>
          </a:p>
          <a:p>
            <a:pPr marL="0" indent="0">
              <a:buNone/>
            </a:pPr>
            <a:endParaRPr lang="en-US" sz="1400" dirty="0"/>
          </a:p>
        </p:txBody>
      </p:sp>
      <p:sp>
        <p:nvSpPr>
          <p:cNvPr id="3" name="Title 2">
            <a:extLst>
              <a:ext uri="{FF2B5EF4-FFF2-40B4-BE49-F238E27FC236}">
                <a16:creationId xmlns:a16="http://schemas.microsoft.com/office/drawing/2014/main" id="{67E09B88-C71A-1748-A7FD-4F647D1BB9AC}"/>
              </a:ext>
            </a:extLst>
          </p:cNvPr>
          <p:cNvSpPr>
            <a:spLocks noGrp="1"/>
          </p:cNvSpPr>
          <p:nvPr>
            <p:ph type="title"/>
          </p:nvPr>
        </p:nvSpPr>
        <p:spPr>
          <a:xfrm>
            <a:off x="619124" y="412044"/>
            <a:ext cx="10963276" cy="651521"/>
          </a:xfrm>
        </p:spPr>
        <p:txBody>
          <a:bodyPr>
            <a:normAutofit fontScale="90000"/>
          </a:bodyPr>
          <a:lstStyle/>
          <a:p>
            <a:r>
              <a:rPr lang="en-US" dirty="0"/>
              <a:t>Motivations for Changing color settings</a:t>
            </a:r>
          </a:p>
        </p:txBody>
      </p:sp>
    </p:spTree>
    <p:extLst>
      <p:ext uri="{BB962C8B-B14F-4D97-AF65-F5344CB8AC3E}">
        <p14:creationId xmlns:p14="http://schemas.microsoft.com/office/powerpoint/2010/main" val="961443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C8CB2-DB52-47D7-AB75-F277207BB398}"/>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37143793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3614dcab-b93e-4eaa-9122-689a045f0809"/>
</p:tagLst>
</file>

<file path=ppt/theme/theme1.xml><?xml version="1.0" encoding="utf-8"?>
<a:theme xmlns:a="http://schemas.openxmlformats.org/drawingml/2006/main" name="RSA Theme">
  <a:themeElements>
    <a:clrScheme name="PPT Colors Q418">
      <a:dk1>
        <a:srgbClr val="000000"/>
      </a:dk1>
      <a:lt1>
        <a:sysClr val="window" lastClr="FFFFFF"/>
      </a:lt1>
      <a:dk2>
        <a:srgbClr val="68696A"/>
      </a:dk2>
      <a:lt2>
        <a:srgbClr val="D1D3D4"/>
      </a:lt2>
      <a:accent1>
        <a:srgbClr val="BE3A34"/>
      </a:accent1>
      <a:accent2>
        <a:srgbClr val="3E5467"/>
      </a:accent2>
      <a:accent3>
        <a:srgbClr val="748E54"/>
      </a:accent3>
      <a:accent4>
        <a:srgbClr val="C2C94B"/>
      </a:accent4>
      <a:accent5>
        <a:srgbClr val="F1AE25"/>
      </a:accent5>
      <a:accent6>
        <a:srgbClr val="232222"/>
      </a:accent6>
      <a:hlink>
        <a:srgbClr val="0563C1"/>
      </a:hlink>
      <a:folHlink>
        <a:srgbClr val="954F72"/>
      </a:folHlink>
    </a:clrScheme>
    <a:fontScheme name="RS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marL="228600" indent="-228600" algn="l">
          <a:spcBef>
            <a:spcPts val="300"/>
          </a:spcBef>
          <a:spcAft>
            <a:spcPts val="300"/>
          </a:spcAft>
          <a:buClr>
            <a:schemeClr val="accent1"/>
          </a:buClr>
          <a:buFont typeface="Wingdings" panose="05000000000000000000" pitchFamily="2" charset="2"/>
          <a:buChar char="§"/>
          <a:defRPr sz="20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68301</TotalTime>
  <Words>607</Words>
  <Application>Microsoft Macintosh PowerPoint</Application>
  <PresentationFormat>Widescreen</PresentationFormat>
  <Paragraphs>48</Paragraphs>
  <Slides>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vt:lpstr>
      <vt:lpstr>RSA Theme</vt:lpstr>
      <vt:lpstr>Color Settings Survey</vt:lpstr>
      <vt:lpstr>Survey monkey: color settings results</vt:lpstr>
      <vt:lpstr>PowerPoint Presentation</vt:lpstr>
      <vt:lpstr>PowerPoint Presentation</vt:lpstr>
      <vt:lpstr>Motivations for Changing color settings</vt:lpstr>
      <vt:lpstr>Thank you!</vt:lpstr>
    </vt:vector>
  </TitlesOfParts>
  <Company>RSA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edwanm</dc:creator>
  <cp:lastModifiedBy>Vuong, Van</cp:lastModifiedBy>
  <cp:revision>367</cp:revision>
  <dcterms:created xsi:type="dcterms:W3CDTF">2017-01-19T16:49:51Z</dcterms:created>
  <dcterms:modified xsi:type="dcterms:W3CDTF">2019-04-02T14:54:39Z</dcterms:modified>
</cp:coreProperties>
</file>